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7" r:id="rId3"/>
    <p:sldId id="257" r:id="rId4"/>
    <p:sldId id="297" r:id="rId5"/>
    <p:sldId id="298" r:id="rId6"/>
    <p:sldId id="299" r:id="rId7"/>
    <p:sldId id="300" r:id="rId8"/>
    <p:sldId id="301" r:id="rId9"/>
    <p:sldId id="262" r:id="rId10"/>
    <p:sldId id="258" r:id="rId11"/>
    <p:sldId id="259" r:id="rId12"/>
    <p:sldId id="260" r:id="rId13"/>
    <p:sldId id="281" r:id="rId14"/>
    <p:sldId id="282" r:id="rId15"/>
    <p:sldId id="283" r:id="rId16"/>
    <p:sldId id="302" r:id="rId17"/>
    <p:sldId id="263" r:id="rId18"/>
    <p:sldId id="264" r:id="rId19"/>
    <p:sldId id="267" r:id="rId20"/>
    <p:sldId id="265" r:id="rId21"/>
    <p:sldId id="284" r:id="rId22"/>
    <p:sldId id="285" r:id="rId23"/>
    <p:sldId id="286" r:id="rId24"/>
    <p:sldId id="303" r:id="rId25"/>
    <p:sldId id="266" r:id="rId26"/>
    <p:sldId id="268" r:id="rId27"/>
    <p:sldId id="279" r:id="rId28"/>
    <p:sldId id="269" r:id="rId29"/>
    <p:sldId id="305" r:id="rId30"/>
    <p:sldId id="306" r:id="rId31"/>
    <p:sldId id="270" r:id="rId32"/>
    <p:sldId id="295" r:id="rId33"/>
    <p:sldId id="296" r:id="rId34"/>
    <p:sldId id="293" r:id="rId35"/>
    <p:sldId id="294" r:id="rId36"/>
    <p:sldId id="271" r:id="rId37"/>
    <p:sldId id="278" r:id="rId38"/>
    <p:sldId id="272" r:id="rId39"/>
    <p:sldId id="273" r:id="rId40"/>
    <p:sldId id="274" r:id="rId41"/>
    <p:sldId id="276" r:id="rId42"/>
    <p:sldId id="277" r:id="rId43"/>
    <p:sldId id="275" r:id="rId44"/>
    <p:sldId id="289" r:id="rId45"/>
    <p:sldId id="288" r:id="rId46"/>
    <p:sldId id="290" r:id="rId47"/>
    <p:sldId id="291" r:id="rId48"/>
    <p:sldId id="292" r:id="rId49"/>
    <p:sldId id="30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FF6B0F-1001-1C58-DAA0-9431598AB88E}" v="3" dt="2024-08-24T23:32:32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6" Type="http://schemas.openxmlformats.org/officeDocument/2006/relationships/image" Target="../media/image19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6" Type="http://schemas.openxmlformats.org/officeDocument/2006/relationships/image" Target="../media/image19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220324-2A33-42ED-9FA3-1B191BD5800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905C8B-FAB4-41BD-8D33-4B6255B0B4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Find schools you are interested in (July-August).</a:t>
          </a:r>
        </a:p>
      </dgm:t>
    </dgm:pt>
    <dgm:pt modelId="{EFB088AF-99D4-4B7F-A65A-F93590D0D7CB}" type="parTrans" cxnId="{8A5EF0C5-893D-4458-8D01-A6C3EB7A2F68}">
      <dgm:prSet/>
      <dgm:spPr/>
      <dgm:t>
        <a:bodyPr/>
        <a:lstStyle/>
        <a:p>
          <a:endParaRPr lang="en-US"/>
        </a:p>
      </dgm:t>
    </dgm:pt>
    <dgm:pt modelId="{DBBD2606-643E-4CF3-8A23-53029BA138F0}" type="sibTrans" cxnId="{8A5EF0C5-893D-4458-8D01-A6C3EB7A2F68}">
      <dgm:prSet/>
      <dgm:spPr/>
      <dgm:t>
        <a:bodyPr/>
        <a:lstStyle/>
        <a:p>
          <a:endParaRPr lang="en-US"/>
        </a:p>
      </dgm:t>
    </dgm:pt>
    <dgm:pt modelId="{E5AC479A-D6EC-4C9E-B81B-59057DBA59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Talk with your advisor about applying.</a:t>
          </a:r>
        </a:p>
      </dgm:t>
    </dgm:pt>
    <dgm:pt modelId="{714A112D-A088-4A6B-B008-26C57B8C919A}" type="parTrans" cxnId="{EEE992FF-B0A0-4404-A07A-48877E92E9BD}">
      <dgm:prSet/>
      <dgm:spPr/>
      <dgm:t>
        <a:bodyPr/>
        <a:lstStyle/>
        <a:p>
          <a:endParaRPr lang="en-US"/>
        </a:p>
      </dgm:t>
    </dgm:pt>
    <dgm:pt modelId="{66D2B7FB-CE85-4BC0-9763-AB92A9A31031}" type="sibTrans" cxnId="{EEE992FF-B0A0-4404-A07A-48877E92E9BD}">
      <dgm:prSet/>
      <dgm:spPr/>
      <dgm:t>
        <a:bodyPr/>
        <a:lstStyle/>
        <a:p>
          <a:endParaRPr lang="en-US"/>
        </a:p>
      </dgm:t>
    </dgm:pt>
    <dgm:pt modelId="{8321583C-F395-4DDD-83BA-0FE8CEFA93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Secure letter writers (October at the latest).</a:t>
          </a:r>
        </a:p>
      </dgm:t>
    </dgm:pt>
    <dgm:pt modelId="{3593CB17-4D22-4275-A791-049816E96329}" type="parTrans" cxnId="{CA2A6E22-2D85-4F3F-9736-C777A5FB3109}">
      <dgm:prSet/>
      <dgm:spPr/>
      <dgm:t>
        <a:bodyPr/>
        <a:lstStyle/>
        <a:p>
          <a:endParaRPr lang="en-US"/>
        </a:p>
      </dgm:t>
    </dgm:pt>
    <dgm:pt modelId="{425FF3B6-D9FB-429E-9A19-8C5C09B98D43}" type="sibTrans" cxnId="{CA2A6E22-2D85-4F3F-9736-C777A5FB3109}">
      <dgm:prSet/>
      <dgm:spPr/>
      <dgm:t>
        <a:bodyPr/>
        <a:lstStyle/>
        <a:p>
          <a:endParaRPr lang="en-US"/>
        </a:p>
      </dgm:t>
    </dgm:pt>
    <dgm:pt modelId="{1412B284-2943-4D02-B702-4CFC9357ED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Apply/submit materials (Most are due in December).</a:t>
          </a:r>
        </a:p>
      </dgm:t>
    </dgm:pt>
    <dgm:pt modelId="{9ECD864C-2329-4CE9-A86D-8F9C39F71A00}" type="parTrans" cxnId="{CDC21DF2-DAEE-4DA8-8A2A-3BB9907311B8}">
      <dgm:prSet/>
      <dgm:spPr/>
      <dgm:t>
        <a:bodyPr/>
        <a:lstStyle/>
        <a:p>
          <a:endParaRPr lang="en-US"/>
        </a:p>
      </dgm:t>
    </dgm:pt>
    <dgm:pt modelId="{EEE60FAF-3D8A-4858-AF72-62B190E2ABC5}" type="sibTrans" cxnId="{CDC21DF2-DAEE-4DA8-8A2A-3BB9907311B8}">
      <dgm:prSet/>
      <dgm:spPr/>
      <dgm:t>
        <a:bodyPr/>
        <a:lstStyle/>
        <a:p>
          <a:endParaRPr lang="en-US"/>
        </a:p>
      </dgm:t>
    </dgm:pt>
    <dgm:pt modelId="{A16B3FC3-39A0-4EE2-9007-82C185B35F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Wait for interview or acceptance (</a:t>
          </a:r>
          <a:r>
            <a:rPr lang="en-US" dirty="0">
              <a:latin typeface="Aptos Display" panose="020F0302020204030204"/>
            </a:rPr>
            <a:t>January-February</a:t>
          </a:r>
          <a:r>
            <a:rPr lang="en-US" dirty="0"/>
            <a:t>).</a:t>
          </a:r>
        </a:p>
      </dgm:t>
    </dgm:pt>
    <dgm:pt modelId="{B70A544C-81BC-47E4-8616-7CE47AAA33B0}" type="parTrans" cxnId="{A1C72C0A-5C32-4F67-8C76-7714C52B8767}">
      <dgm:prSet/>
      <dgm:spPr/>
      <dgm:t>
        <a:bodyPr/>
        <a:lstStyle/>
        <a:p>
          <a:endParaRPr lang="en-US"/>
        </a:p>
      </dgm:t>
    </dgm:pt>
    <dgm:pt modelId="{3DE8458A-5722-48BD-8703-8D27A9EEE321}" type="sibTrans" cxnId="{A1C72C0A-5C32-4F67-8C76-7714C52B8767}">
      <dgm:prSet/>
      <dgm:spPr/>
      <dgm:t>
        <a:bodyPr/>
        <a:lstStyle/>
        <a:p>
          <a:endParaRPr lang="en-US"/>
        </a:p>
      </dgm:t>
    </dgm:pt>
    <dgm:pt modelId="{9C608781-811E-4341-A5A9-5EFBF5A304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Visit schools you've been accepted to (Late </a:t>
          </a:r>
          <a:r>
            <a:rPr lang="en-US" dirty="0">
              <a:latin typeface="Aptos Display" panose="020F0302020204030204"/>
            </a:rPr>
            <a:t>February-</a:t>
          </a:r>
          <a:r>
            <a:rPr lang="en-US" dirty="0"/>
            <a:t> March).</a:t>
          </a:r>
        </a:p>
      </dgm:t>
    </dgm:pt>
    <dgm:pt modelId="{DEA1FA92-7A99-4D1A-AC3D-246CDFD1D4FF}" type="parTrans" cxnId="{6D61CDCE-1D3C-48D6-AB47-08AD3C247E45}">
      <dgm:prSet/>
      <dgm:spPr/>
      <dgm:t>
        <a:bodyPr/>
        <a:lstStyle/>
        <a:p>
          <a:endParaRPr lang="en-US"/>
        </a:p>
      </dgm:t>
    </dgm:pt>
    <dgm:pt modelId="{4DDC2217-FA6B-4795-AC48-4C6326DFC5B7}" type="sibTrans" cxnId="{6D61CDCE-1D3C-48D6-AB47-08AD3C247E45}">
      <dgm:prSet/>
      <dgm:spPr/>
      <dgm:t>
        <a:bodyPr/>
        <a:lstStyle/>
        <a:p>
          <a:endParaRPr lang="en-US"/>
        </a:p>
      </dgm:t>
    </dgm:pt>
    <dgm:pt modelId="{9EA30E71-C0F3-42BA-AE0B-0B8868FD64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Make one of the most important decisions in your life (mid April).</a:t>
          </a:r>
        </a:p>
      </dgm:t>
    </dgm:pt>
    <dgm:pt modelId="{7C2E38AE-7098-4CB5-BCF8-BB0B2C53452E}" type="parTrans" cxnId="{C786944B-5BE8-49E8-9ABD-573A20694FF2}">
      <dgm:prSet/>
      <dgm:spPr/>
      <dgm:t>
        <a:bodyPr/>
        <a:lstStyle/>
        <a:p>
          <a:endParaRPr lang="en-US"/>
        </a:p>
      </dgm:t>
    </dgm:pt>
    <dgm:pt modelId="{5B128446-D48C-480A-95CD-A70CB17A79BB}" type="sibTrans" cxnId="{C786944B-5BE8-49E8-9ABD-573A20694FF2}">
      <dgm:prSet/>
      <dgm:spPr/>
      <dgm:t>
        <a:bodyPr/>
        <a:lstStyle/>
        <a:p>
          <a:endParaRPr lang="en-US"/>
        </a:p>
      </dgm:t>
    </dgm:pt>
    <dgm:pt modelId="{9ADF0E0E-5A5D-4E2D-ADA6-2A598C1C4D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 to grad school.</a:t>
          </a:r>
        </a:p>
      </dgm:t>
    </dgm:pt>
    <dgm:pt modelId="{10240113-4B33-4E3D-9F41-4F123D80045F}" type="parTrans" cxnId="{2E763804-C5D4-4A9C-92AC-C2554A186289}">
      <dgm:prSet/>
      <dgm:spPr/>
      <dgm:t>
        <a:bodyPr/>
        <a:lstStyle/>
        <a:p>
          <a:endParaRPr lang="en-US"/>
        </a:p>
      </dgm:t>
    </dgm:pt>
    <dgm:pt modelId="{9C72C8F9-5992-4A5A-BAC4-A4140CCF084B}" type="sibTrans" cxnId="{2E763804-C5D4-4A9C-92AC-C2554A186289}">
      <dgm:prSet/>
      <dgm:spPr/>
      <dgm:t>
        <a:bodyPr/>
        <a:lstStyle/>
        <a:p>
          <a:endParaRPr lang="en-US"/>
        </a:p>
      </dgm:t>
    </dgm:pt>
    <dgm:pt modelId="{BBF6DE01-EE80-4A6F-9D9A-77F83532F982}" type="pres">
      <dgm:prSet presAssocID="{21220324-2A33-42ED-9FA3-1B191BD58005}" presName="root" presStyleCnt="0">
        <dgm:presLayoutVars>
          <dgm:dir/>
          <dgm:resizeHandles val="exact"/>
        </dgm:presLayoutVars>
      </dgm:prSet>
      <dgm:spPr/>
    </dgm:pt>
    <dgm:pt modelId="{4884AC72-64A5-473A-A3F4-88E35F8C2F6C}" type="pres">
      <dgm:prSet presAssocID="{57905C8B-FAB4-41BD-8D33-4B6255B0B476}" presName="compNode" presStyleCnt="0"/>
      <dgm:spPr/>
    </dgm:pt>
    <dgm:pt modelId="{6F693792-A62C-44A1-9B1D-55B5BBAFCA1E}" type="pres">
      <dgm:prSet presAssocID="{57905C8B-FAB4-41BD-8D33-4B6255B0B476}" presName="bgRect" presStyleLbl="bgShp" presStyleIdx="0" presStyleCnt="8"/>
      <dgm:spPr/>
    </dgm:pt>
    <dgm:pt modelId="{0CD76958-9478-49DE-8232-BF44ED96DFF3}" type="pres">
      <dgm:prSet presAssocID="{57905C8B-FAB4-41BD-8D33-4B6255B0B476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612A9FC8-C34A-4769-9C73-233E3C366F62}" type="pres">
      <dgm:prSet presAssocID="{57905C8B-FAB4-41BD-8D33-4B6255B0B476}" presName="spaceRect" presStyleCnt="0"/>
      <dgm:spPr/>
    </dgm:pt>
    <dgm:pt modelId="{99F48D10-BB55-4618-A248-6043CACBB175}" type="pres">
      <dgm:prSet presAssocID="{57905C8B-FAB4-41BD-8D33-4B6255B0B476}" presName="parTx" presStyleLbl="revTx" presStyleIdx="0" presStyleCnt="8">
        <dgm:presLayoutVars>
          <dgm:chMax val="0"/>
          <dgm:chPref val="0"/>
        </dgm:presLayoutVars>
      </dgm:prSet>
      <dgm:spPr/>
    </dgm:pt>
    <dgm:pt modelId="{13278990-A79C-4CA6-874C-33A20EBCEC7A}" type="pres">
      <dgm:prSet presAssocID="{DBBD2606-643E-4CF3-8A23-53029BA138F0}" presName="sibTrans" presStyleCnt="0"/>
      <dgm:spPr/>
    </dgm:pt>
    <dgm:pt modelId="{17AEA5D4-4C18-4C71-81F0-29DA52D047AB}" type="pres">
      <dgm:prSet presAssocID="{E5AC479A-D6EC-4C9E-B81B-59057DBA59E8}" presName="compNode" presStyleCnt="0"/>
      <dgm:spPr/>
    </dgm:pt>
    <dgm:pt modelId="{2AB12436-9E5D-413E-8B38-FA30ADB55E0A}" type="pres">
      <dgm:prSet presAssocID="{E5AC479A-D6EC-4C9E-B81B-59057DBA59E8}" presName="bgRect" presStyleLbl="bgShp" presStyleIdx="1" presStyleCnt="8"/>
      <dgm:spPr/>
    </dgm:pt>
    <dgm:pt modelId="{E13B61C6-445B-4F08-BE57-15567A4AA527}" type="pres">
      <dgm:prSet presAssocID="{E5AC479A-D6EC-4C9E-B81B-59057DBA59E8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24807652-92C6-434C-9913-D48B36413B28}" type="pres">
      <dgm:prSet presAssocID="{E5AC479A-D6EC-4C9E-B81B-59057DBA59E8}" presName="spaceRect" presStyleCnt="0"/>
      <dgm:spPr/>
    </dgm:pt>
    <dgm:pt modelId="{BE5CF90E-4AE8-497C-9ABC-C78081D6D8DA}" type="pres">
      <dgm:prSet presAssocID="{E5AC479A-D6EC-4C9E-B81B-59057DBA59E8}" presName="parTx" presStyleLbl="revTx" presStyleIdx="1" presStyleCnt="8">
        <dgm:presLayoutVars>
          <dgm:chMax val="0"/>
          <dgm:chPref val="0"/>
        </dgm:presLayoutVars>
      </dgm:prSet>
      <dgm:spPr/>
    </dgm:pt>
    <dgm:pt modelId="{F7710FBB-4E5C-4B97-A99E-D23961931E7F}" type="pres">
      <dgm:prSet presAssocID="{66D2B7FB-CE85-4BC0-9763-AB92A9A31031}" presName="sibTrans" presStyleCnt="0"/>
      <dgm:spPr/>
    </dgm:pt>
    <dgm:pt modelId="{7B40B937-E07E-4482-AFFD-853C0D5E6259}" type="pres">
      <dgm:prSet presAssocID="{8321583C-F395-4DDD-83BA-0FE8CEFA9358}" presName="compNode" presStyleCnt="0"/>
      <dgm:spPr/>
    </dgm:pt>
    <dgm:pt modelId="{2FD00142-457C-4407-AA0C-C832F47DCB29}" type="pres">
      <dgm:prSet presAssocID="{8321583C-F395-4DDD-83BA-0FE8CEFA9358}" presName="bgRect" presStyleLbl="bgShp" presStyleIdx="2" presStyleCnt="8"/>
      <dgm:spPr/>
    </dgm:pt>
    <dgm:pt modelId="{4BDE05AF-A93C-4535-806A-8F3B0E533B32}" type="pres">
      <dgm:prSet presAssocID="{8321583C-F395-4DDD-83BA-0FE8CEFA9358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4C37AC74-274D-43F0-8F13-A22EA23D25B3}" type="pres">
      <dgm:prSet presAssocID="{8321583C-F395-4DDD-83BA-0FE8CEFA9358}" presName="spaceRect" presStyleCnt="0"/>
      <dgm:spPr/>
    </dgm:pt>
    <dgm:pt modelId="{64BBF5E8-D218-4008-B5E6-F3D1238243DB}" type="pres">
      <dgm:prSet presAssocID="{8321583C-F395-4DDD-83BA-0FE8CEFA9358}" presName="parTx" presStyleLbl="revTx" presStyleIdx="2" presStyleCnt="8">
        <dgm:presLayoutVars>
          <dgm:chMax val="0"/>
          <dgm:chPref val="0"/>
        </dgm:presLayoutVars>
      </dgm:prSet>
      <dgm:spPr/>
    </dgm:pt>
    <dgm:pt modelId="{497CC63B-7321-41AB-A71F-D15675399233}" type="pres">
      <dgm:prSet presAssocID="{425FF3B6-D9FB-429E-9A19-8C5C09B98D43}" presName="sibTrans" presStyleCnt="0"/>
      <dgm:spPr/>
    </dgm:pt>
    <dgm:pt modelId="{0CD21DEB-D7E6-416E-8A95-38A75672422C}" type="pres">
      <dgm:prSet presAssocID="{1412B284-2943-4D02-B702-4CFC9357EDDB}" presName="compNode" presStyleCnt="0"/>
      <dgm:spPr/>
    </dgm:pt>
    <dgm:pt modelId="{F18ED0A6-FF50-425E-8E69-1D4DC2ED9C79}" type="pres">
      <dgm:prSet presAssocID="{1412B284-2943-4D02-B702-4CFC9357EDDB}" presName="bgRect" presStyleLbl="bgShp" presStyleIdx="3" presStyleCnt="8"/>
      <dgm:spPr/>
    </dgm:pt>
    <dgm:pt modelId="{A747B39F-0CE6-4295-9F34-D17D4FC0A232}" type="pres">
      <dgm:prSet presAssocID="{1412B284-2943-4D02-B702-4CFC9357EDDB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72C2E56D-A13E-474F-B3D3-0807A953A071}" type="pres">
      <dgm:prSet presAssocID="{1412B284-2943-4D02-B702-4CFC9357EDDB}" presName="spaceRect" presStyleCnt="0"/>
      <dgm:spPr/>
    </dgm:pt>
    <dgm:pt modelId="{6DCD3AA5-5DD0-4D59-8F0E-45B25D3D41A5}" type="pres">
      <dgm:prSet presAssocID="{1412B284-2943-4D02-B702-4CFC9357EDDB}" presName="parTx" presStyleLbl="revTx" presStyleIdx="3" presStyleCnt="8">
        <dgm:presLayoutVars>
          <dgm:chMax val="0"/>
          <dgm:chPref val="0"/>
        </dgm:presLayoutVars>
      </dgm:prSet>
      <dgm:spPr/>
    </dgm:pt>
    <dgm:pt modelId="{52567E63-A01E-4392-A4F3-5AD54ECB894D}" type="pres">
      <dgm:prSet presAssocID="{EEE60FAF-3D8A-4858-AF72-62B190E2ABC5}" presName="sibTrans" presStyleCnt="0"/>
      <dgm:spPr/>
    </dgm:pt>
    <dgm:pt modelId="{EDB5BC2E-6E5B-4600-9BF0-F92CDD2F88B0}" type="pres">
      <dgm:prSet presAssocID="{A16B3FC3-39A0-4EE2-9007-82C185B35FD6}" presName="compNode" presStyleCnt="0"/>
      <dgm:spPr/>
    </dgm:pt>
    <dgm:pt modelId="{E7DE9D1A-6FB1-43B6-AAF6-C96BCE9440A2}" type="pres">
      <dgm:prSet presAssocID="{A16B3FC3-39A0-4EE2-9007-82C185B35FD6}" presName="bgRect" presStyleLbl="bgShp" presStyleIdx="4" presStyleCnt="8"/>
      <dgm:spPr/>
    </dgm:pt>
    <dgm:pt modelId="{0F3F137A-2CF3-4151-B2D2-3B97EA038BB2}" type="pres">
      <dgm:prSet presAssocID="{A16B3FC3-39A0-4EE2-9007-82C185B35FD6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FC8D2E59-CE5D-4C84-8541-B6F659D77308}" type="pres">
      <dgm:prSet presAssocID="{A16B3FC3-39A0-4EE2-9007-82C185B35FD6}" presName="spaceRect" presStyleCnt="0"/>
      <dgm:spPr/>
    </dgm:pt>
    <dgm:pt modelId="{143AF539-EC87-41D7-8D00-A6122F05D78B}" type="pres">
      <dgm:prSet presAssocID="{A16B3FC3-39A0-4EE2-9007-82C185B35FD6}" presName="parTx" presStyleLbl="revTx" presStyleIdx="4" presStyleCnt="8">
        <dgm:presLayoutVars>
          <dgm:chMax val="0"/>
          <dgm:chPref val="0"/>
        </dgm:presLayoutVars>
      </dgm:prSet>
      <dgm:spPr/>
    </dgm:pt>
    <dgm:pt modelId="{C303A307-86DA-4ABF-A544-B83CEF89DC35}" type="pres">
      <dgm:prSet presAssocID="{3DE8458A-5722-48BD-8703-8D27A9EEE321}" presName="sibTrans" presStyleCnt="0"/>
      <dgm:spPr/>
    </dgm:pt>
    <dgm:pt modelId="{CE79D7B2-A6F2-4367-9CDE-19C225D58CFA}" type="pres">
      <dgm:prSet presAssocID="{9C608781-811E-4341-A5A9-5EFBF5A304A3}" presName="compNode" presStyleCnt="0"/>
      <dgm:spPr/>
    </dgm:pt>
    <dgm:pt modelId="{A3635489-2FB2-4D6B-AD36-B776028343B0}" type="pres">
      <dgm:prSet presAssocID="{9C608781-811E-4341-A5A9-5EFBF5A304A3}" presName="bgRect" presStyleLbl="bgShp" presStyleIdx="5" presStyleCnt="8"/>
      <dgm:spPr/>
    </dgm:pt>
    <dgm:pt modelId="{BB2964AE-FAF9-4988-87F7-C916C939E987}" type="pres">
      <dgm:prSet presAssocID="{9C608781-811E-4341-A5A9-5EFBF5A304A3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57B011D8-6156-4641-AD40-755850DC766D}" type="pres">
      <dgm:prSet presAssocID="{9C608781-811E-4341-A5A9-5EFBF5A304A3}" presName="spaceRect" presStyleCnt="0"/>
      <dgm:spPr/>
    </dgm:pt>
    <dgm:pt modelId="{FCE7B5CF-417D-47BE-A956-A1FA460B4CA6}" type="pres">
      <dgm:prSet presAssocID="{9C608781-811E-4341-A5A9-5EFBF5A304A3}" presName="parTx" presStyleLbl="revTx" presStyleIdx="5" presStyleCnt="8">
        <dgm:presLayoutVars>
          <dgm:chMax val="0"/>
          <dgm:chPref val="0"/>
        </dgm:presLayoutVars>
      </dgm:prSet>
      <dgm:spPr/>
    </dgm:pt>
    <dgm:pt modelId="{7B7FAA2C-C85E-413D-A1BA-E8F10146030A}" type="pres">
      <dgm:prSet presAssocID="{4DDC2217-FA6B-4795-AC48-4C6326DFC5B7}" presName="sibTrans" presStyleCnt="0"/>
      <dgm:spPr/>
    </dgm:pt>
    <dgm:pt modelId="{82212120-BA59-4750-AE9A-847352292EDD}" type="pres">
      <dgm:prSet presAssocID="{9EA30E71-C0F3-42BA-AE0B-0B8868FD647F}" presName="compNode" presStyleCnt="0"/>
      <dgm:spPr/>
    </dgm:pt>
    <dgm:pt modelId="{8733CD1A-22E8-49C5-BB00-93976D1B0B67}" type="pres">
      <dgm:prSet presAssocID="{9EA30E71-C0F3-42BA-AE0B-0B8868FD647F}" presName="bgRect" presStyleLbl="bgShp" presStyleIdx="6" presStyleCnt="8"/>
      <dgm:spPr/>
    </dgm:pt>
    <dgm:pt modelId="{4C30F1E8-BFCF-4E19-9CF5-5C2881F0B4EF}" type="pres">
      <dgm:prSet presAssocID="{9EA30E71-C0F3-42BA-AE0B-0B8868FD647F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FF29B03-A8AB-421B-B929-078FC45AB617}" type="pres">
      <dgm:prSet presAssocID="{9EA30E71-C0F3-42BA-AE0B-0B8868FD647F}" presName="spaceRect" presStyleCnt="0"/>
      <dgm:spPr/>
    </dgm:pt>
    <dgm:pt modelId="{96FB8C11-52B7-4168-A14E-441B99FFA97D}" type="pres">
      <dgm:prSet presAssocID="{9EA30E71-C0F3-42BA-AE0B-0B8868FD647F}" presName="parTx" presStyleLbl="revTx" presStyleIdx="6" presStyleCnt="8">
        <dgm:presLayoutVars>
          <dgm:chMax val="0"/>
          <dgm:chPref val="0"/>
        </dgm:presLayoutVars>
      </dgm:prSet>
      <dgm:spPr/>
    </dgm:pt>
    <dgm:pt modelId="{B2CEC54F-D595-4198-9C3E-A48A677B1CDC}" type="pres">
      <dgm:prSet presAssocID="{5B128446-D48C-480A-95CD-A70CB17A79BB}" presName="sibTrans" presStyleCnt="0"/>
      <dgm:spPr/>
    </dgm:pt>
    <dgm:pt modelId="{69164406-AA23-4DB6-AE6B-672C5A4E479B}" type="pres">
      <dgm:prSet presAssocID="{9ADF0E0E-5A5D-4E2D-ADA6-2A598C1C4DA6}" presName="compNode" presStyleCnt="0"/>
      <dgm:spPr/>
    </dgm:pt>
    <dgm:pt modelId="{3BD9ED9D-1B0F-45E8-B1F7-CC63DE987F10}" type="pres">
      <dgm:prSet presAssocID="{9ADF0E0E-5A5D-4E2D-ADA6-2A598C1C4DA6}" presName="bgRect" presStyleLbl="bgShp" presStyleIdx="7" presStyleCnt="8"/>
      <dgm:spPr/>
    </dgm:pt>
    <dgm:pt modelId="{1B76A199-5865-4C2C-B667-7788CF7C5C43}" type="pres">
      <dgm:prSet presAssocID="{9ADF0E0E-5A5D-4E2D-ADA6-2A598C1C4DA6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41709F5F-A861-4A5F-9368-CA619EDD2C9F}" type="pres">
      <dgm:prSet presAssocID="{9ADF0E0E-5A5D-4E2D-ADA6-2A598C1C4DA6}" presName="spaceRect" presStyleCnt="0"/>
      <dgm:spPr/>
    </dgm:pt>
    <dgm:pt modelId="{E9C71A9E-22CD-4E23-9BF0-3A1C50DA8BB1}" type="pres">
      <dgm:prSet presAssocID="{9ADF0E0E-5A5D-4E2D-ADA6-2A598C1C4DA6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2E763804-C5D4-4A9C-92AC-C2554A186289}" srcId="{21220324-2A33-42ED-9FA3-1B191BD58005}" destId="{9ADF0E0E-5A5D-4E2D-ADA6-2A598C1C4DA6}" srcOrd="7" destOrd="0" parTransId="{10240113-4B33-4E3D-9F41-4F123D80045F}" sibTransId="{9C72C8F9-5992-4A5A-BAC4-A4140CCF084B}"/>
    <dgm:cxn modelId="{A0A18E09-EAD7-4557-8FB1-D2BED904C26B}" type="presOf" srcId="{A16B3FC3-39A0-4EE2-9007-82C185B35FD6}" destId="{143AF539-EC87-41D7-8D00-A6122F05D78B}" srcOrd="0" destOrd="0" presId="urn:microsoft.com/office/officeart/2018/2/layout/IconVerticalSolidList"/>
    <dgm:cxn modelId="{A1C72C0A-5C32-4F67-8C76-7714C52B8767}" srcId="{21220324-2A33-42ED-9FA3-1B191BD58005}" destId="{A16B3FC3-39A0-4EE2-9007-82C185B35FD6}" srcOrd="4" destOrd="0" parTransId="{B70A544C-81BC-47E4-8616-7CE47AAA33B0}" sibTransId="{3DE8458A-5722-48BD-8703-8D27A9EEE321}"/>
    <dgm:cxn modelId="{72D36719-4B8A-418B-9605-7288A603986E}" type="presOf" srcId="{9EA30E71-C0F3-42BA-AE0B-0B8868FD647F}" destId="{96FB8C11-52B7-4168-A14E-441B99FFA97D}" srcOrd="0" destOrd="0" presId="urn:microsoft.com/office/officeart/2018/2/layout/IconVerticalSolidList"/>
    <dgm:cxn modelId="{1775461F-7ED8-4081-876A-C5114715B04F}" type="presOf" srcId="{21220324-2A33-42ED-9FA3-1B191BD58005}" destId="{BBF6DE01-EE80-4A6F-9D9A-77F83532F982}" srcOrd="0" destOrd="0" presId="urn:microsoft.com/office/officeart/2018/2/layout/IconVerticalSolidList"/>
    <dgm:cxn modelId="{CA2A6E22-2D85-4F3F-9736-C777A5FB3109}" srcId="{21220324-2A33-42ED-9FA3-1B191BD58005}" destId="{8321583C-F395-4DDD-83BA-0FE8CEFA9358}" srcOrd="2" destOrd="0" parTransId="{3593CB17-4D22-4275-A791-049816E96329}" sibTransId="{425FF3B6-D9FB-429E-9A19-8C5C09B98D43}"/>
    <dgm:cxn modelId="{FDDB6225-47CF-4DCE-B52C-89D32F329E59}" type="presOf" srcId="{1412B284-2943-4D02-B702-4CFC9357EDDB}" destId="{6DCD3AA5-5DD0-4D59-8F0E-45B25D3D41A5}" srcOrd="0" destOrd="0" presId="urn:microsoft.com/office/officeart/2018/2/layout/IconVerticalSolidList"/>
    <dgm:cxn modelId="{AF15C938-2FFD-47FD-B4A0-6D7293CAF4D8}" type="presOf" srcId="{E5AC479A-D6EC-4C9E-B81B-59057DBA59E8}" destId="{BE5CF90E-4AE8-497C-9ABC-C78081D6D8DA}" srcOrd="0" destOrd="0" presId="urn:microsoft.com/office/officeart/2018/2/layout/IconVerticalSolidList"/>
    <dgm:cxn modelId="{C786944B-5BE8-49E8-9ABD-573A20694FF2}" srcId="{21220324-2A33-42ED-9FA3-1B191BD58005}" destId="{9EA30E71-C0F3-42BA-AE0B-0B8868FD647F}" srcOrd="6" destOrd="0" parTransId="{7C2E38AE-7098-4CB5-BCF8-BB0B2C53452E}" sibTransId="{5B128446-D48C-480A-95CD-A70CB17A79BB}"/>
    <dgm:cxn modelId="{18940F8A-A4C4-4D56-8573-4A78BE035E0C}" type="presOf" srcId="{8321583C-F395-4DDD-83BA-0FE8CEFA9358}" destId="{64BBF5E8-D218-4008-B5E6-F3D1238243DB}" srcOrd="0" destOrd="0" presId="urn:microsoft.com/office/officeart/2018/2/layout/IconVerticalSolidList"/>
    <dgm:cxn modelId="{298C88C2-C1FD-4F40-89FE-05C296E934E3}" type="presOf" srcId="{9ADF0E0E-5A5D-4E2D-ADA6-2A598C1C4DA6}" destId="{E9C71A9E-22CD-4E23-9BF0-3A1C50DA8BB1}" srcOrd="0" destOrd="0" presId="urn:microsoft.com/office/officeart/2018/2/layout/IconVerticalSolidList"/>
    <dgm:cxn modelId="{8A5EF0C5-893D-4458-8D01-A6C3EB7A2F68}" srcId="{21220324-2A33-42ED-9FA3-1B191BD58005}" destId="{57905C8B-FAB4-41BD-8D33-4B6255B0B476}" srcOrd="0" destOrd="0" parTransId="{EFB088AF-99D4-4B7F-A65A-F93590D0D7CB}" sibTransId="{DBBD2606-643E-4CF3-8A23-53029BA138F0}"/>
    <dgm:cxn modelId="{6D61CDCE-1D3C-48D6-AB47-08AD3C247E45}" srcId="{21220324-2A33-42ED-9FA3-1B191BD58005}" destId="{9C608781-811E-4341-A5A9-5EFBF5A304A3}" srcOrd="5" destOrd="0" parTransId="{DEA1FA92-7A99-4D1A-AC3D-246CDFD1D4FF}" sibTransId="{4DDC2217-FA6B-4795-AC48-4C6326DFC5B7}"/>
    <dgm:cxn modelId="{705BCEDE-AF90-4EE7-9378-E850E8B84C21}" type="presOf" srcId="{9C608781-811E-4341-A5A9-5EFBF5A304A3}" destId="{FCE7B5CF-417D-47BE-A956-A1FA460B4CA6}" srcOrd="0" destOrd="0" presId="urn:microsoft.com/office/officeart/2018/2/layout/IconVerticalSolidList"/>
    <dgm:cxn modelId="{39EB55E5-9638-47E0-812B-143E8F96ED21}" type="presOf" srcId="{57905C8B-FAB4-41BD-8D33-4B6255B0B476}" destId="{99F48D10-BB55-4618-A248-6043CACBB175}" srcOrd="0" destOrd="0" presId="urn:microsoft.com/office/officeart/2018/2/layout/IconVerticalSolidList"/>
    <dgm:cxn modelId="{CDC21DF2-DAEE-4DA8-8A2A-3BB9907311B8}" srcId="{21220324-2A33-42ED-9FA3-1B191BD58005}" destId="{1412B284-2943-4D02-B702-4CFC9357EDDB}" srcOrd="3" destOrd="0" parTransId="{9ECD864C-2329-4CE9-A86D-8F9C39F71A00}" sibTransId="{EEE60FAF-3D8A-4858-AF72-62B190E2ABC5}"/>
    <dgm:cxn modelId="{EEE992FF-B0A0-4404-A07A-48877E92E9BD}" srcId="{21220324-2A33-42ED-9FA3-1B191BD58005}" destId="{E5AC479A-D6EC-4C9E-B81B-59057DBA59E8}" srcOrd="1" destOrd="0" parTransId="{714A112D-A088-4A6B-B008-26C57B8C919A}" sibTransId="{66D2B7FB-CE85-4BC0-9763-AB92A9A31031}"/>
    <dgm:cxn modelId="{FDC8DF14-23BD-4FEC-93A5-5CBEC4725421}" type="presParOf" srcId="{BBF6DE01-EE80-4A6F-9D9A-77F83532F982}" destId="{4884AC72-64A5-473A-A3F4-88E35F8C2F6C}" srcOrd="0" destOrd="0" presId="urn:microsoft.com/office/officeart/2018/2/layout/IconVerticalSolidList"/>
    <dgm:cxn modelId="{B1C279AC-E6EE-41B4-B267-73E9C64D84A0}" type="presParOf" srcId="{4884AC72-64A5-473A-A3F4-88E35F8C2F6C}" destId="{6F693792-A62C-44A1-9B1D-55B5BBAFCA1E}" srcOrd="0" destOrd="0" presId="urn:microsoft.com/office/officeart/2018/2/layout/IconVerticalSolidList"/>
    <dgm:cxn modelId="{E261E34E-5346-4481-A024-727D647CBF93}" type="presParOf" srcId="{4884AC72-64A5-473A-A3F4-88E35F8C2F6C}" destId="{0CD76958-9478-49DE-8232-BF44ED96DFF3}" srcOrd="1" destOrd="0" presId="urn:microsoft.com/office/officeart/2018/2/layout/IconVerticalSolidList"/>
    <dgm:cxn modelId="{9090C0C8-2892-4216-998B-9C632D69190B}" type="presParOf" srcId="{4884AC72-64A5-473A-A3F4-88E35F8C2F6C}" destId="{612A9FC8-C34A-4769-9C73-233E3C366F62}" srcOrd="2" destOrd="0" presId="urn:microsoft.com/office/officeart/2018/2/layout/IconVerticalSolidList"/>
    <dgm:cxn modelId="{7006CD72-3BA2-4339-AE5F-CDBAC5AFBC99}" type="presParOf" srcId="{4884AC72-64A5-473A-A3F4-88E35F8C2F6C}" destId="{99F48D10-BB55-4618-A248-6043CACBB175}" srcOrd="3" destOrd="0" presId="urn:microsoft.com/office/officeart/2018/2/layout/IconVerticalSolidList"/>
    <dgm:cxn modelId="{8098977B-8095-4595-B110-94B26C889446}" type="presParOf" srcId="{BBF6DE01-EE80-4A6F-9D9A-77F83532F982}" destId="{13278990-A79C-4CA6-874C-33A20EBCEC7A}" srcOrd="1" destOrd="0" presId="urn:microsoft.com/office/officeart/2018/2/layout/IconVerticalSolidList"/>
    <dgm:cxn modelId="{B16B628F-A592-4250-BED4-C850A139FDB7}" type="presParOf" srcId="{BBF6DE01-EE80-4A6F-9D9A-77F83532F982}" destId="{17AEA5D4-4C18-4C71-81F0-29DA52D047AB}" srcOrd="2" destOrd="0" presId="urn:microsoft.com/office/officeart/2018/2/layout/IconVerticalSolidList"/>
    <dgm:cxn modelId="{EF24A30B-7CA8-487D-B9D5-A7229B3C1118}" type="presParOf" srcId="{17AEA5D4-4C18-4C71-81F0-29DA52D047AB}" destId="{2AB12436-9E5D-413E-8B38-FA30ADB55E0A}" srcOrd="0" destOrd="0" presId="urn:microsoft.com/office/officeart/2018/2/layout/IconVerticalSolidList"/>
    <dgm:cxn modelId="{A5A398F8-21D6-4DF2-84E4-812360850ADD}" type="presParOf" srcId="{17AEA5D4-4C18-4C71-81F0-29DA52D047AB}" destId="{E13B61C6-445B-4F08-BE57-15567A4AA527}" srcOrd="1" destOrd="0" presId="urn:microsoft.com/office/officeart/2018/2/layout/IconVerticalSolidList"/>
    <dgm:cxn modelId="{275E6FB2-39B5-4EB5-9AE8-BC24A2AD1346}" type="presParOf" srcId="{17AEA5D4-4C18-4C71-81F0-29DA52D047AB}" destId="{24807652-92C6-434C-9913-D48B36413B28}" srcOrd="2" destOrd="0" presId="urn:microsoft.com/office/officeart/2018/2/layout/IconVerticalSolidList"/>
    <dgm:cxn modelId="{B59EB3C8-2C73-4D2C-8FAD-395BA407AE19}" type="presParOf" srcId="{17AEA5D4-4C18-4C71-81F0-29DA52D047AB}" destId="{BE5CF90E-4AE8-497C-9ABC-C78081D6D8DA}" srcOrd="3" destOrd="0" presId="urn:microsoft.com/office/officeart/2018/2/layout/IconVerticalSolidList"/>
    <dgm:cxn modelId="{3749FC2F-997C-4DC5-90BD-BD9C83963462}" type="presParOf" srcId="{BBF6DE01-EE80-4A6F-9D9A-77F83532F982}" destId="{F7710FBB-4E5C-4B97-A99E-D23961931E7F}" srcOrd="3" destOrd="0" presId="urn:microsoft.com/office/officeart/2018/2/layout/IconVerticalSolidList"/>
    <dgm:cxn modelId="{F8633A64-234F-41CF-AAB0-53DC3F42FD86}" type="presParOf" srcId="{BBF6DE01-EE80-4A6F-9D9A-77F83532F982}" destId="{7B40B937-E07E-4482-AFFD-853C0D5E6259}" srcOrd="4" destOrd="0" presId="urn:microsoft.com/office/officeart/2018/2/layout/IconVerticalSolidList"/>
    <dgm:cxn modelId="{3B3433EA-36EF-44C4-B7E4-BAC22DF6ED53}" type="presParOf" srcId="{7B40B937-E07E-4482-AFFD-853C0D5E6259}" destId="{2FD00142-457C-4407-AA0C-C832F47DCB29}" srcOrd="0" destOrd="0" presId="urn:microsoft.com/office/officeart/2018/2/layout/IconVerticalSolidList"/>
    <dgm:cxn modelId="{6D72D016-2A5A-48DB-B444-4EFF5048D576}" type="presParOf" srcId="{7B40B937-E07E-4482-AFFD-853C0D5E6259}" destId="{4BDE05AF-A93C-4535-806A-8F3B0E533B32}" srcOrd="1" destOrd="0" presId="urn:microsoft.com/office/officeart/2018/2/layout/IconVerticalSolidList"/>
    <dgm:cxn modelId="{EC1CE646-7D3E-46D4-A2B8-57C1233E10EE}" type="presParOf" srcId="{7B40B937-E07E-4482-AFFD-853C0D5E6259}" destId="{4C37AC74-274D-43F0-8F13-A22EA23D25B3}" srcOrd="2" destOrd="0" presId="urn:microsoft.com/office/officeart/2018/2/layout/IconVerticalSolidList"/>
    <dgm:cxn modelId="{B92C4542-AF2A-4D59-9DE0-3F6D46616CFC}" type="presParOf" srcId="{7B40B937-E07E-4482-AFFD-853C0D5E6259}" destId="{64BBF5E8-D218-4008-B5E6-F3D1238243DB}" srcOrd="3" destOrd="0" presId="urn:microsoft.com/office/officeart/2018/2/layout/IconVerticalSolidList"/>
    <dgm:cxn modelId="{C420C05B-59CB-4A01-8D44-D51BF5B3CDFE}" type="presParOf" srcId="{BBF6DE01-EE80-4A6F-9D9A-77F83532F982}" destId="{497CC63B-7321-41AB-A71F-D15675399233}" srcOrd="5" destOrd="0" presId="urn:microsoft.com/office/officeart/2018/2/layout/IconVerticalSolidList"/>
    <dgm:cxn modelId="{E7150061-B3CF-4E92-B534-AFCF19020BA3}" type="presParOf" srcId="{BBF6DE01-EE80-4A6F-9D9A-77F83532F982}" destId="{0CD21DEB-D7E6-416E-8A95-38A75672422C}" srcOrd="6" destOrd="0" presId="urn:microsoft.com/office/officeart/2018/2/layout/IconVerticalSolidList"/>
    <dgm:cxn modelId="{2D606F87-79EA-458F-8055-F6690022561E}" type="presParOf" srcId="{0CD21DEB-D7E6-416E-8A95-38A75672422C}" destId="{F18ED0A6-FF50-425E-8E69-1D4DC2ED9C79}" srcOrd="0" destOrd="0" presId="urn:microsoft.com/office/officeart/2018/2/layout/IconVerticalSolidList"/>
    <dgm:cxn modelId="{182B62CE-1026-4105-AC02-D0E4FBA7FBBA}" type="presParOf" srcId="{0CD21DEB-D7E6-416E-8A95-38A75672422C}" destId="{A747B39F-0CE6-4295-9F34-D17D4FC0A232}" srcOrd="1" destOrd="0" presId="urn:microsoft.com/office/officeart/2018/2/layout/IconVerticalSolidList"/>
    <dgm:cxn modelId="{1757F28F-30B9-4EF1-A434-E03A01D70839}" type="presParOf" srcId="{0CD21DEB-D7E6-416E-8A95-38A75672422C}" destId="{72C2E56D-A13E-474F-B3D3-0807A953A071}" srcOrd="2" destOrd="0" presId="urn:microsoft.com/office/officeart/2018/2/layout/IconVerticalSolidList"/>
    <dgm:cxn modelId="{3D65CB4E-C3D6-4F21-9F25-2587C63FE48A}" type="presParOf" srcId="{0CD21DEB-D7E6-416E-8A95-38A75672422C}" destId="{6DCD3AA5-5DD0-4D59-8F0E-45B25D3D41A5}" srcOrd="3" destOrd="0" presId="urn:microsoft.com/office/officeart/2018/2/layout/IconVerticalSolidList"/>
    <dgm:cxn modelId="{EA63111D-50F9-4598-B880-4B194CBA1F5F}" type="presParOf" srcId="{BBF6DE01-EE80-4A6F-9D9A-77F83532F982}" destId="{52567E63-A01E-4392-A4F3-5AD54ECB894D}" srcOrd="7" destOrd="0" presId="urn:microsoft.com/office/officeart/2018/2/layout/IconVerticalSolidList"/>
    <dgm:cxn modelId="{C2C9B226-5A9F-4AFD-BA23-85590E9D80BB}" type="presParOf" srcId="{BBF6DE01-EE80-4A6F-9D9A-77F83532F982}" destId="{EDB5BC2E-6E5B-4600-9BF0-F92CDD2F88B0}" srcOrd="8" destOrd="0" presId="urn:microsoft.com/office/officeart/2018/2/layout/IconVerticalSolidList"/>
    <dgm:cxn modelId="{398ABAAC-CE64-41B0-BB79-D86E53B4DD12}" type="presParOf" srcId="{EDB5BC2E-6E5B-4600-9BF0-F92CDD2F88B0}" destId="{E7DE9D1A-6FB1-43B6-AAF6-C96BCE9440A2}" srcOrd="0" destOrd="0" presId="urn:microsoft.com/office/officeart/2018/2/layout/IconVerticalSolidList"/>
    <dgm:cxn modelId="{68C429DF-110F-4A0D-9E77-ED87ECC39106}" type="presParOf" srcId="{EDB5BC2E-6E5B-4600-9BF0-F92CDD2F88B0}" destId="{0F3F137A-2CF3-4151-B2D2-3B97EA038BB2}" srcOrd="1" destOrd="0" presId="urn:microsoft.com/office/officeart/2018/2/layout/IconVerticalSolidList"/>
    <dgm:cxn modelId="{656E49EF-ED38-4719-928E-9E922A7229EF}" type="presParOf" srcId="{EDB5BC2E-6E5B-4600-9BF0-F92CDD2F88B0}" destId="{FC8D2E59-CE5D-4C84-8541-B6F659D77308}" srcOrd="2" destOrd="0" presId="urn:microsoft.com/office/officeart/2018/2/layout/IconVerticalSolidList"/>
    <dgm:cxn modelId="{9B8E984D-7126-4AB9-8670-3FF7A83E47D9}" type="presParOf" srcId="{EDB5BC2E-6E5B-4600-9BF0-F92CDD2F88B0}" destId="{143AF539-EC87-41D7-8D00-A6122F05D78B}" srcOrd="3" destOrd="0" presId="urn:microsoft.com/office/officeart/2018/2/layout/IconVerticalSolidList"/>
    <dgm:cxn modelId="{EED662DD-50CD-4E50-99BD-C6ED4ED25482}" type="presParOf" srcId="{BBF6DE01-EE80-4A6F-9D9A-77F83532F982}" destId="{C303A307-86DA-4ABF-A544-B83CEF89DC35}" srcOrd="9" destOrd="0" presId="urn:microsoft.com/office/officeart/2018/2/layout/IconVerticalSolidList"/>
    <dgm:cxn modelId="{99DC4FCF-BD76-438C-AC7F-22BBD6CB2F53}" type="presParOf" srcId="{BBF6DE01-EE80-4A6F-9D9A-77F83532F982}" destId="{CE79D7B2-A6F2-4367-9CDE-19C225D58CFA}" srcOrd="10" destOrd="0" presId="urn:microsoft.com/office/officeart/2018/2/layout/IconVerticalSolidList"/>
    <dgm:cxn modelId="{748E7C50-C832-4E33-9A8D-10F16A2DD745}" type="presParOf" srcId="{CE79D7B2-A6F2-4367-9CDE-19C225D58CFA}" destId="{A3635489-2FB2-4D6B-AD36-B776028343B0}" srcOrd="0" destOrd="0" presId="urn:microsoft.com/office/officeart/2018/2/layout/IconVerticalSolidList"/>
    <dgm:cxn modelId="{C9CADCB0-DCCE-4BFE-BA9B-D0BECE83A3FB}" type="presParOf" srcId="{CE79D7B2-A6F2-4367-9CDE-19C225D58CFA}" destId="{BB2964AE-FAF9-4988-87F7-C916C939E987}" srcOrd="1" destOrd="0" presId="urn:microsoft.com/office/officeart/2018/2/layout/IconVerticalSolidList"/>
    <dgm:cxn modelId="{A4AFA468-3751-479B-8DBC-DE752D216CC6}" type="presParOf" srcId="{CE79D7B2-A6F2-4367-9CDE-19C225D58CFA}" destId="{57B011D8-6156-4641-AD40-755850DC766D}" srcOrd="2" destOrd="0" presId="urn:microsoft.com/office/officeart/2018/2/layout/IconVerticalSolidList"/>
    <dgm:cxn modelId="{20B29242-4075-4967-A2CC-EE009FC034C4}" type="presParOf" srcId="{CE79D7B2-A6F2-4367-9CDE-19C225D58CFA}" destId="{FCE7B5CF-417D-47BE-A956-A1FA460B4CA6}" srcOrd="3" destOrd="0" presId="urn:microsoft.com/office/officeart/2018/2/layout/IconVerticalSolidList"/>
    <dgm:cxn modelId="{1FC60668-A7A3-41E7-9417-6039C1A2158A}" type="presParOf" srcId="{BBF6DE01-EE80-4A6F-9D9A-77F83532F982}" destId="{7B7FAA2C-C85E-413D-A1BA-E8F10146030A}" srcOrd="11" destOrd="0" presId="urn:microsoft.com/office/officeart/2018/2/layout/IconVerticalSolidList"/>
    <dgm:cxn modelId="{44F150CB-9B01-4E24-83C8-7103E0C2B81D}" type="presParOf" srcId="{BBF6DE01-EE80-4A6F-9D9A-77F83532F982}" destId="{82212120-BA59-4750-AE9A-847352292EDD}" srcOrd="12" destOrd="0" presId="urn:microsoft.com/office/officeart/2018/2/layout/IconVerticalSolidList"/>
    <dgm:cxn modelId="{80615640-7903-4BE8-A957-9C11EF326575}" type="presParOf" srcId="{82212120-BA59-4750-AE9A-847352292EDD}" destId="{8733CD1A-22E8-49C5-BB00-93976D1B0B67}" srcOrd="0" destOrd="0" presId="urn:microsoft.com/office/officeart/2018/2/layout/IconVerticalSolidList"/>
    <dgm:cxn modelId="{D0F514C5-1DD7-42FE-9453-858AD7FC12C8}" type="presParOf" srcId="{82212120-BA59-4750-AE9A-847352292EDD}" destId="{4C30F1E8-BFCF-4E19-9CF5-5C2881F0B4EF}" srcOrd="1" destOrd="0" presId="urn:microsoft.com/office/officeart/2018/2/layout/IconVerticalSolidList"/>
    <dgm:cxn modelId="{0D1BF27A-8118-4C0F-8081-A9B0769A213E}" type="presParOf" srcId="{82212120-BA59-4750-AE9A-847352292EDD}" destId="{0FF29B03-A8AB-421B-B929-078FC45AB617}" srcOrd="2" destOrd="0" presId="urn:microsoft.com/office/officeart/2018/2/layout/IconVerticalSolidList"/>
    <dgm:cxn modelId="{572F2943-F806-4E2A-98EC-8464716BE66A}" type="presParOf" srcId="{82212120-BA59-4750-AE9A-847352292EDD}" destId="{96FB8C11-52B7-4168-A14E-441B99FFA97D}" srcOrd="3" destOrd="0" presId="urn:microsoft.com/office/officeart/2018/2/layout/IconVerticalSolidList"/>
    <dgm:cxn modelId="{80CF06D3-F8AC-448D-BE9C-658F645221FB}" type="presParOf" srcId="{BBF6DE01-EE80-4A6F-9D9A-77F83532F982}" destId="{B2CEC54F-D595-4198-9C3E-A48A677B1CDC}" srcOrd="13" destOrd="0" presId="urn:microsoft.com/office/officeart/2018/2/layout/IconVerticalSolidList"/>
    <dgm:cxn modelId="{35D645AD-C088-4708-896A-997274744222}" type="presParOf" srcId="{BBF6DE01-EE80-4A6F-9D9A-77F83532F982}" destId="{69164406-AA23-4DB6-AE6B-672C5A4E479B}" srcOrd="14" destOrd="0" presId="urn:microsoft.com/office/officeart/2018/2/layout/IconVerticalSolidList"/>
    <dgm:cxn modelId="{F3B215DA-08E1-44A8-92F2-5DE2FC4CB0CB}" type="presParOf" srcId="{69164406-AA23-4DB6-AE6B-672C5A4E479B}" destId="{3BD9ED9D-1B0F-45E8-B1F7-CC63DE987F10}" srcOrd="0" destOrd="0" presId="urn:microsoft.com/office/officeart/2018/2/layout/IconVerticalSolidList"/>
    <dgm:cxn modelId="{A6B3E511-2684-40CD-8AD7-B8F7400205E4}" type="presParOf" srcId="{69164406-AA23-4DB6-AE6B-672C5A4E479B}" destId="{1B76A199-5865-4C2C-B667-7788CF7C5C43}" srcOrd="1" destOrd="0" presId="urn:microsoft.com/office/officeart/2018/2/layout/IconVerticalSolidList"/>
    <dgm:cxn modelId="{7158F9BF-302D-49B7-A1F5-4AA7963492D1}" type="presParOf" srcId="{69164406-AA23-4DB6-AE6B-672C5A4E479B}" destId="{41709F5F-A861-4A5F-9368-CA619EDD2C9F}" srcOrd="2" destOrd="0" presId="urn:microsoft.com/office/officeart/2018/2/layout/IconVerticalSolidList"/>
    <dgm:cxn modelId="{2D2BFBB8-AFC5-458F-87B8-D1BB55980A8F}" type="presParOf" srcId="{69164406-AA23-4DB6-AE6B-672C5A4E479B}" destId="{E9C71A9E-22CD-4E23-9BF0-3A1C50DA8B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FA34A2-EEC0-4BE9-B95C-9896504947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D9CE48D-9ADB-4B05-A7CD-B65B499B34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Transcript</a:t>
          </a:r>
        </a:p>
      </dgm:t>
    </dgm:pt>
    <dgm:pt modelId="{5E5CF4C5-4C54-43E4-BF7C-2412EBA247CF}" type="parTrans" cxnId="{A32F1903-883D-4336-AFE3-5D0CDF1EB0E6}">
      <dgm:prSet/>
      <dgm:spPr/>
      <dgm:t>
        <a:bodyPr/>
        <a:lstStyle/>
        <a:p>
          <a:endParaRPr lang="en-US"/>
        </a:p>
      </dgm:t>
    </dgm:pt>
    <dgm:pt modelId="{90137586-41E6-41E5-9228-9CCF9449527B}" type="sibTrans" cxnId="{A32F1903-883D-4336-AFE3-5D0CDF1EB0E6}">
      <dgm:prSet/>
      <dgm:spPr/>
      <dgm:t>
        <a:bodyPr/>
        <a:lstStyle/>
        <a:p>
          <a:endParaRPr lang="en-US"/>
        </a:p>
      </dgm:t>
    </dgm:pt>
    <dgm:pt modelId="{5C12F17C-4E63-4E5E-A104-EEF00CA372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CV/Resume</a:t>
          </a:r>
        </a:p>
      </dgm:t>
    </dgm:pt>
    <dgm:pt modelId="{76822021-B7C4-45B5-9382-644DA6A1777E}" type="parTrans" cxnId="{847D536E-1810-4761-91EE-3D99E4B0CDF9}">
      <dgm:prSet/>
      <dgm:spPr/>
      <dgm:t>
        <a:bodyPr/>
        <a:lstStyle/>
        <a:p>
          <a:endParaRPr lang="en-US"/>
        </a:p>
      </dgm:t>
    </dgm:pt>
    <dgm:pt modelId="{4158DD8C-4DF2-47AF-BE03-3B6A12B9A24E}" type="sibTrans" cxnId="{847D536E-1810-4761-91EE-3D99E4B0CDF9}">
      <dgm:prSet/>
      <dgm:spPr/>
      <dgm:t>
        <a:bodyPr/>
        <a:lstStyle/>
        <a:p>
          <a:endParaRPr lang="en-US"/>
        </a:p>
      </dgm:t>
    </dgm:pt>
    <dgm:pt modelId="{79CFE3B6-7EFD-4541-8536-789D2D3C69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Personal statement</a:t>
          </a:r>
        </a:p>
      </dgm:t>
    </dgm:pt>
    <dgm:pt modelId="{B08D526D-20A5-406A-AB1F-8377B22C259A}" type="parTrans" cxnId="{6CCC31A9-ECB3-4A69-929B-660646AD50D9}">
      <dgm:prSet/>
      <dgm:spPr/>
      <dgm:t>
        <a:bodyPr/>
        <a:lstStyle/>
        <a:p>
          <a:endParaRPr lang="en-US"/>
        </a:p>
      </dgm:t>
    </dgm:pt>
    <dgm:pt modelId="{84194883-1969-42BB-8A3A-4500EB3E067D}" type="sibTrans" cxnId="{6CCC31A9-ECB3-4A69-929B-660646AD50D9}">
      <dgm:prSet/>
      <dgm:spPr/>
      <dgm:t>
        <a:bodyPr/>
        <a:lstStyle/>
        <a:p>
          <a:endParaRPr lang="en-US"/>
        </a:p>
      </dgm:t>
    </dgm:pt>
    <dgm:pt modelId="{F07269CA-93BB-48EA-870E-E6CA90D3EB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2-3 letters of recommendation</a:t>
          </a:r>
        </a:p>
      </dgm:t>
    </dgm:pt>
    <dgm:pt modelId="{F9493766-E98B-4836-A40B-C96D4F136921}" type="parTrans" cxnId="{85613BAE-C319-4C91-A25F-837061F4544D}">
      <dgm:prSet/>
      <dgm:spPr/>
      <dgm:t>
        <a:bodyPr/>
        <a:lstStyle/>
        <a:p>
          <a:endParaRPr lang="en-US"/>
        </a:p>
      </dgm:t>
    </dgm:pt>
    <dgm:pt modelId="{74F297BD-E986-47DD-963C-F7E84E3BF7A9}" type="sibTrans" cxnId="{85613BAE-C319-4C91-A25F-837061F4544D}">
      <dgm:prSet/>
      <dgm:spPr/>
      <dgm:t>
        <a:bodyPr/>
        <a:lstStyle/>
        <a:p>
          <a:endParaRPr lang="en-US"/>
        </a:p>
      </dgm:t>
    </dgm:pt>
    <dgm:pt modelId="{71D1EC90-5E6A-4F7C-8B70-BEEE057268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Any additional program-specific essays</a:t>
          </a:r>
        </a:p>
      </dgm:t>
    </dgm:pt>
    <dgm:pt modelId="{DF6AEC3F-FA4B-4C6F-B213-3187B5D5A795}" type="parTrans" cxnId="{EFBF0F0C-41C8-4FFD-A37F-5F4271C10375}">
      <dgm:prSet/>
      <dgm:spPr/>
      <dgm:t>
        <a:bodyPr/>
        <a:lstStyle/>
        <a:p>
          <a:endParaRPr lang="en-US"/>
        </a:p>
      </dgm:t>
    </dgm:pt>
    <dgm:pt modelId="{5FF4D13D-21AA-41E0-AC16-4200E0FF74BE}" type="sibTrans" cxnId="{EFBF0F0C-41C8-4FFD-A37F-5F4271C10375}">
      <dgm:prSet/>
      <dgm:spPr/>
      <dgm:t>
        <a:bodyPr/>
        <a:lstStyle/>
        <a:p>
          <a:endParaRPr lang="en-US"/>
        </a:p>
      </dgm:t>
    </dgm:pt>
    <dgm:pt modelId="{655DAD4E-1ADD-4290-9632-FC799C0C3CED}" type="pres">
      <dgm:prSet presAssocID="{82FA34A2-EEC0-4BE9-B95C-989650494732}" presName="root" presStyleCnt="0">
        <dgm:presLayoutVars>
          <dgm:dir/>
          <dgm:resizeHandles val="exact"/>
        </dgm:presLayoutVars>
      </dgm:prSet>
      <dgm:spPr/>
    </dgm:pt>
    <dgm:pt modelId="{E57A21B2-AC9D-4305-9FF6-E5BDB0B6EF51}" type="pres">
      <dgm:prSet presAssocID="{BD9CE48D-9ADB-4B05-A7CD-B65B499B3437}" presName="compNode" presStyleCnt="0"/>
      <dgm:spPr/>
    </dgm:pt>
    <dgm:pt modelId="{26D71576-C8C0-4477-9D87-7BF95F973081}" type="pres">
      <dgm:prSet presAssocID="{BD9CE48D-9ADB-4B05-A7CD-B65B499B3437}" presName="bgRect" presStyleLbl="bgShp" presStyleIdx="0" presStyleCnt="5"/>
      <dgm:spPr/>
    </dgm:pt>
    <dgm:pt modelId="{8D94A395-5B55-41EF-8D6D-B6F1290BFF48}" type="pres">
      <dgm:prSet presAssocID="{BD9CE48D-9ADB-4B05-A7CD-B65B499B343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EB07B695-941B-404C-A567-02B593FA3750}" type="pres">
      <dgm:prSet presAssocID="{BD9CE48D-9ADB-4B05-A7CD-B65B499B3437}" presName="spaceRect" presStyleCnt="0"/>
      <dgm:spPr/>
    </dgm:pt>
    <dgm:pt modelId="{8C5FF410-81C6-45D4-800B-642B08DF3BBC}" type="pres">
      <dgm:prSet presAssocID="{BD9CE48D-9ADB-4B05-A7CD-B65B499B3437}" presName="parTx" presStyleLbl="revTx" presStyleIdx="0" presStyleCnt="5">
        <dgm:presLayoutVars>
          <dgm:chMax val="0"/>
          <dgm:chPref val="0"/>
        </dgm:presLayoutVars>
      </dgm:prSet>
      <dgm:spPr/>
    </dgm:pt>
    <dgm:pt modelId="{FD072511-4520-46CE-BA6C-236CFFE6510B}" type="pres">
      <dgm:prSet presAssocID="{90137586-41E6-41E5-9228-9CCF9449527B}" presName="sibTrans" presStyleCnt="0"/>
      <dgm:spPr/>
    </dgm:pt>
    <dgm:pt modelId="{78DF38C9-3249-41AA-B3D4-F9ADC3220706}" type="pres">
      <dgm:prSet presAssocID="{5C12F17C-4E63-4E5E-A104-EEF00CA37284}" presName="compNode" presStyleCnt="0"/>
      <dgm:spPr/>
    </dgm:pt>
    <dgm:pt modelId="{EE5D4D97-24EF-4F15-9903-E5D4D8DA2549}" type="pres">
      <dgm:prSet presAssocID="{5C12F17C-4E63-4E5E-A104-EEF00CA37284}" presName="bgRect" presStyleLbl="bgShp" presStyleIdx="1" presStyleCnt="5"/>
      <dgm:spPr/>
    </dgm:pt>
    <dgm:pt modelId="{FB3939C2-DF85-4564-9168-A1CAB935C1C5}" type="pres">
      <dgm:prSet presAssocID="{5C12F17C-4E63-4E5E-A104-EEF00CA3728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35DD2C1-6BF2-4F02-B6FB-BC48AC0B9A10}" type="pres">
      <dgm:prSet presAssocID="{5C12F17C-4E63-4E5E-A104-EEF00CA37284}" presName="spaceRect" presStyleCnt="0"/>
      <dgm:spPr/>
    </dgm:pt>
    <dgm:pt modelId="{0FEA2757-E08F-49EB-8724-31C0BBECDE58}" type="pres">
      <dgm:prSet presAssocID="{5C12F17C-4E63-4E5E-A104-EEF00CA37284}" presName="parTx" presStyleLbl="revTx" presStyleIdx="1" presStyleCnt="5">
        <dgm:presLayoutVars>
          <dgm:chMax val="0"/>
          <dgm:chPref val="0"/>
        </dgm:presLayoutVars>
      </dgm:prSet>
      <dgm:spPr/>
    </dgm:pt>
    <dgm:pt modelId="{66473290-E443-495B-AACF-D4C7F7F073A0}" type="pres">
      <dgm:prSet presAssocID="{4158DD8C-4DF2-47AF-BE03-3B6A12B9A24E}" presName="sibTrans" presStyleCnt="0"/>
      <dgm:spPr/>
    </dgm:pt>
    <dgm:pt modelId="{75442913-BF18-47D4-B85B-3B9D73F1962D}" type="pres">
      <dgm:prSet presAssocID="{79CFE3B6-7EFD-4541-8536-789D2D3C6939}" presName="compNode" presStyleCnt="0"/>
      <dgm:spPr/>
    </dgm:pt>
    <dgm:pt modelId="{ED327CFF-5A85-4640-B30F-E8ED0DDBD9C1}" type="pres">
      <dgm:prSet presAssocID="{79CFE3B6-7EFD-4541-8536-789D2D3C6939}" presName="bgRect" presStyleLbl="bgShp" presStyleIdx="2" presStyleCnt="5"/>
      <dgm:spPr/>
    </dgm:pt>
    <dgm:pt modelId="{278E2579-8935-4C2C-A064-92DEB0742867}" type="pres">
      <dgm:prSet presAssocID="{79CFE3B6-7EFD-4541-8536-789D2D3C693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9B393E4-B17F-49A3-ACBE-779F24D0E070}" type="pres">
      <dgm:prSet presAssocID="{79CFE3B6-7EFD-4541-8536-789D2D3C6939}" presName="spaceRect" presStyleCnt="0"/>
      <dgm:spPr/>
    </dgm:pt>
    <dgm:pt modelId="{8B9905B1-6FF7-4FAD-94AD-58D8D986D9FB}" type="pres">
      <dgm:prSet presAssocID="{79CFE3B6-7EFD-4541-8536-789D2D3C6939}" presName="parTx" presStyleLbl="revTx" presStyleIdx="2" presStyleCnt="5">
        <dgm:presLayoutVars>
          <dgm:chMax val="0"/>
          <dgm:chPref val="0"/>
        </dgm:presLayoutVars>
      </dgm:prSet>
      <dgm:spPr/>
    </dgm:pt>
    <dgm:pt modelId="{225AD921-E314-40CC-97A7-8CF45D4DA014}" type="pres">
      <dgm:prSet presAssocID="{84194883-1969-42BB-8A3A-4500EB3E067D}" presName="sibTrans" presStyleCnt="0"/>
      <dgm:spPr/>
    </dgm:pt>
    <dgm:pt modelId="{B2E9D898-4059-4539-BC40-774586A9B514}" type="pres">
      <dgm:prSet presAssocID="{F07269CA-93BB-48EA-870E-E6CA90D3EB9F}" presName="compNode" presStyleCnt="0"/>
      <dgm:spPr/>
    </dgm:pt>
    <dgm:pt modelId="{0B52F4D4-A4BF-4465-8F1A-32CB1654795F}" type="pres">
      <dgm:prSet presAssocID="{F07269CA-93BB-48EA-870E-E6CA90D3EB9F}" presName="bgRect" presStyleLbl="bgShp" presStyleIdx="3" presStyleCnt="5"/>
      <dgm:spPr/>
    </dgm:pt>
    <dgm:pt modelId="{8B840D2C-D2DE-4E20-B061-139298E96616}" type="pres">
      <dgm:prSet presAssocID="{F07269CA-93BB-48EA-870E-E6CA90D3EB9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velope"/>
        </a:ext>
      </dgm:extLst>
    </dgm:pt>
    <dgm:pt modelId="{8036A8E0-1DF3-4A8D-9EE8-4A6E71B54F3E}" type="pres">
      <dgm:prSet presAssocID="{F07269CA-93BB-48EA-870E-E6CA90D3EB9F}" presName="spaceRect" presStyleCnt="0"/>
      <dgm:spPr/>
    </dgm:pt>
    <dgm:pt modelId="{C0BE47D2-87F4-4512-AF34-522BD97795EB}" type="pres">
      <dgm:prSet presAssocID="{F07269CA-93BB-48EA-870E-E6CA90D3EB9F}" presName="parTx" presStyleLbl="revTx" presStyleIdx="3" presStyleCnt="5">
        <dgm:presLayoutVars>
          <dgm:chMax val="0"/>
          <dgm:chPref val="0"/>
        </dgm:presLayoutVars>
      </dgm:prSet>
      <dgm:spPr/>
    </dgm:pt>
    <dgm:pt modelId="{5C766D91-BA28-4DB4-A25A-5ECC97EF4F8C}" type="pres">
      <dgm:prSet presAssocID="{74F297BD-E986-47DD-963C-F7E84E3BF7A9}" presName="sibTrans" presStyleCnt="0"/>
      <dgm:spPr/>
    </dgm:pt>
    <dgm:pt modelId="{E981D81C-A41E-474F-A052-50FAC20CB40B}" type="pres">
      <dgm:prSet presAssocID="{71D1EC90-5E6A-4F7C-8B70-BEEE057268E1}" presName="compNode" presStyleCnt="0"/>
      <dgm:spPr/>
    </dgm:pt>
    <dgm:pt modelId="{AF145546-9820-430B-9AF6-F06C3B5E9CCF}" type="pres">
      <dgm:prSet presAssocID="{71D1EC90-5E6A-4F7C-8B70-BEEE057268E1}" presName="bgRect" presStyleLbl="bgShp" presStyleIdx="4" presStyleCnt="5"/>
      <dgm:spPr/>
    </dgm:pt>
    <dgm:pt modelId="{37AD8108-5AC3-432E-A091-2DC0AC1BA1A8}" type="pres">
      <dgm:prSet presAssocID="{71D1EC90-5E6A-4F7C-8B70-BEEE057268E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Follow with solid fill"/>
        </a:ext>
      </dgm:extLst>
    </dgm:pt>
    <dgm:pt modelId="{C21714F0-EE03-48C0-8603-454DD75ABB49}" type="pres">
      <dgm:prSet presAssocID="{71D1EC90-5E6A-4F7C-8B70-BEEE057268E1}" presName="spaceRect" presStyleCnt="0"/>
      <dgm:spPr/>
    </dgm:pt>
    <dgm:pt modelId="{CFA090A3-7218-4CB4-A8FA-EBD734DF34F8}" type="pres">
      <dgm:prSet presAssocID="{71D1EC90-5E6A-4F7C-8B70-BEEE057268E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32F1903-883D-4336-AFE3-5D0CDF1EB0E6}" srcId="{82FA34A2-EEC0-4BE9-B95C-989650494732}" destId="{BD9CE48D-9ADB-4B05-A7CD-B65B499B3437}" srcOrd="0" destOrd="0" parTransId="{5E5CF4C5-4C54-43E4-BF7C-2412EBA247CF}" sibTransId="{90137586-41E6-41E5-9228-9CCF9449527B}"/>
    <dgm:cxn modelId="{EFBF0F0C-41C8-4FFD-A37F-5F4271C10375}" srcId="{82FA34A2-EEC0-4BE9-B95C-989650494732}" destId="{71D1EC90-5E6A-4F7C-8B70-BEEE057268E1}" srcOrd="4" destOrd="0" parTransId="{DF6AEC3F-FA4B-4C6F-B213-3187B5D5A795}" sibTransId="{5FF4D13D-21AA-41E0-AC16-4200E0FF74BE}"/>
    <dgm:cxn modelId="{9F70AC27-145A-4F26-A4E5-A3AC50A14A0D}" type="presOf" srcId="{79CFE3B6-7EFD-4541-8536-789D2D3C6939}" destId="{8B9905B1-6FF7-4FAD-94AD-58D8D986D9FB}" srcOrd="0" destOrd="0" presId="urn:microsoft.com/office/officeart/2018/2/layout/IconVerticalSolidList"/>
    <dgm:cxn modelId="{847D536E-1810-4761-91EE-3D99E4B0CDF9}" srcId="{82FA34A2-EEC0-4BE9-B95C-989650494732}" destId="{5C12F17C-4E63-4E5E-A104-EEF00CA37284}" srcOrd="1" destOrd="0" parTransId="{76822021-B7C4-45B5-9382-644DA6A1777E}" sibTransId="{4158DD8C-4DF2-47AF-BE03-3B6A12B9A24E}"/>
    <dgm:cxn modelId="{DAD5966E-F47F-4F51-BB82-7CD0468D14EB}" type="presOf" srcId="{F07269CA-93BB-48EA-870E-E6CA90D3EB9F}" destId="{C0BE47D2-87F4-4512-AF34-522BD97795EB}" srcOrd="0" destOrd="0" presId="urn:microsoft.com/office/officeart/2018/2/layout/IconVerticalSolidList"/>
    <dgm:cxn modelId="{29D45A6F-1C1D-4190-9162-963D97EA9DB6}" type="presOf" srcId="{71D1EC90-5E6A-4F7C-8B70-BEEE057268E1}" destId="{CFA090A3-7218-4CB4-A8FA-EBD734DF34F8}" srcOrd="0" destOrd="0" presId="urn:microsoft.com/office/officeart/2018/2/layout/IconVerticalSolidList"/>
    <dgm:cxn modelId="{93DCC989-8827-4C6C-BBC6-AE10DD4C0D89}" type="presOf" srcId="{5C12F17C-4E63-4E5E-A104-EEF00CA37284}" destId="{0FEA2757-E08F-49EB-8724-31C0BBECDE58}" srcOrd="0" destOrd="0" presId="urn:microsoft.com/office/officeart/2018/2/layout/IconVerticalSolidList"/>
    <dgm:cxn modelId="{6CCC31A9-ECB3-4A69-929B-660646AD50D9}" srcId="{82FA34A2-EEC0-4BE9-B95C-989650494732}" destId="{79CFE3B6-7EFD-4541-8536-789D2D3C6939}" srcOrd="2" destOrd="0" parTransId="{B08D526D-20A5-406A-AB1F-8377B22C259A}" sibTransId="{84194883-1969-42BB-8A3A-4500EB3E067D}"/>
    <dgm:cxn modelId="{85613BAE-C319-4C91-A25F-837061F4544D}" srcId="{82FA34A2-EEC0-4BE9-B95C-989650494732}" destId="{F07269CA-93BB-48EA-870E-E6CA90D3EB9F}" srcOrd="3" destOrd="0" parTransId="{F9493766-E98B-4836-A40B-C96D4F136921}" sibTransId="{74F297BD-E986-47DD-963C-F7E84E3BF7A9}"/>
    <dgm:cxn modelId="{2F322CB5-EA77-4EB0-9566-831D8B302856}" type="presOf" srcId="{82FA34A2-EEC0-4BE9-B95C-989650494732}" destId="{655DAD4E-1ADD-4290-9632-FC799C0C3CED}" srcOrd="0" destOrd="0" presId="urn:microsoft.com/office/officeart/2018/2/layout/IconVerticalSolidList"/>
    <dgm:cxn modelId="{4C4D56C2-782F-4548-9880-321C7CCB1A77}" type="presOf" srcId="{BD9CE48D-9ADB-4B05-A7CD-B65B499B3437}" destId="{8C5FF410-81C6-45D4-800B-642B08DF3BBC}" srcOrd="0" destOrd="0" presId="urn:microsoft.com/office/officeart/2018/2/layout/IconVerticalSolidList"/>
    <dgm:cxn modelId="{DDF2F2DB-78DB-48E3-9E12-C8FCB7BE22A4}" type="presParOf" srcId="{655DAD4E-1ADD-4290-9632-FC799C0C3CED}" destId="{E57A21B2-AC9D-4305-9FF6-E5BDB0B6EF51}" srcOrd="0" destOrd="0" presId="urn:microsoft.com/office/officeart/2018/2/layout/IconVerticalSolidList"/>
    <dgm:cxn modelId="{7E4CFFBA-1AE9-4DCB-A188-81B860CD9520}" type="presParOf" srcId="{E57A21B2-AC9D-4305-9FF6-E5BDB0B6EF51}" destId="{26D71576-C8C0-4477-9D87-7BF95F973081}" srcOrd="0" destOrd="0" presId="urn:microsoft.com/office/officeart/2018/2/layout/IconVerticalSolidList"/>
    <dgm:cxn modelId="{9D5FE9E9-B3C3-41D2-87CF-AE131D497742}" type="presParOf" srcId="{E57A21B2-AC9D-4305-9FF6-E5BDB0B6EF51}" destId="{8D94A395-5B55-41EF-8D6D-B6F1290BFF48}" srcOrd="1" destOrd="0" presId="urn:microsoft.com/office/officeart/2018/2/layout/IconVerticalSolidList"/>
    <dgm:cxn modelId="{0CF0D73D-FAD3-4F70-9CA4-46010F443301}" type="presParOf" srcId="{E57A21B2-AC9D-4305-9FF6-E5BDB0B6EF51}" destId="{EB07B695-941B-404C-A567-02B593FA3750}" srcOrd="2" destOrd="0" presId="urn:microsoft.com/office/officeart/2018/2/layout/IconVerticalSolidList"/>
    <dgm:cxn modelId="{916D1D7C-04F3-456F-92F8-D26D6CCC8800}" type="presParOf" srcId="{E57A21B2-AC9D-4305-9FF6-E5BDB0B6EF51}" destId="{8C5FF410-81C6-45D4-800B-642B08DF3BBC}" srcOrd="3" destOrd="0" presId="urn:microsoft.com/office/officeart/2018/2/layout/IconVerticalSolidList"/>
    <dgm:cxn modelId="{497DB21B-0D61-48A2-8731-F094E15A85A1}" type="presParOf" srcId="{655DAD4E-1ADD-4290-9632-FC799C0C3CED}" destId="{FD072511-4520-46CE-BA6C-236CFFE6510B}" srcOrd="1" destOrd="0" presId="urn:microsoft.com/office/officeart/2018/2/layout/IconVerticalSolidList"/>
    <dgm:cxn modelId="{0C5A543F-5C0C-4CB2-8E5B-C57001B3F692}" type="presParOf" srcId="{655DAD4E-1ADD-4290-9632-FC799C0C3CED}" destId="{78DF38C9-3249-41AA-B3D4-F9ADC3220706}" srcOrd="2" destOrd="0" presId="urn:microsoft.com/office/officeart/2018/2/layout/IconVerticalSolidList"/>
    <dgm:cxn modelId="{0C669D19-BBEC-48D3-96C8-C57C0161AEC3}" type="presParOf" srcId="{78DF38C9-3249-41AA-B3D4-F9ADC3220706}" destId="{EE5D4D97-24EF-4F15-9903-E5D4D8DA2549}" srcOrd="0" destOrd="0" presId="urn:microsoft.com/office/officeart/2018/2/layout/IconVerticalSolidList"/>
    <dgm:cxn modelId="{6839B105-BEFF-4548-833E-E2B2F43EE72C}" type="presParOf" srcId="{78DF38C9-3249-41AA-B3D4-F9ADC3220706}" destId="{FB3939C2-DF85-4564-9168-A1CAB935C1C5}" srcOrd="1" destOrd="0" presId="urn:microsoft.com/office/officeart/2018/2/layout/IconVerticalSolidList"/>
    <dgm:cxn modelId="{69D39F13-D929-4402-8E68-952910EE014D}" type="presParOf" srcId="{78DF38C9-3249-41AA-B3D4-F9ADC3220706}" destId="{235DD2C1-6BF2-4F02-B6FB-BC48AC0B9A10}" srcOrd="2" destOrd="0" presId="urn:microsoft.com/office/officeart/2018/2/layout/IconVerticalSolidList"/>
    <dgm:cxn modelId="{13B1A8E7-6F62-4013-9880-C8C6C21DC914}" type="presParOf" srcId="{78DF38C9-3249-41AA-B3D4-F9ADC3220706}" destId="{0FEA2757-E08F-49EB-8724-31C0BBECDE58}" srcOrd="3" destOrd="0" presId="urn:microsoft.com/office/officeart/2018/2/layout/IconVerticalSolidList"/>
    <dgm:cxn modelId="{26ABC71E-F1A8-4783-8C95-1B80753892B0}" type="presParOf" srcId="{655DAD4E-1ADD-4290-9632-FC799C0C3CED}" destId="{66473290-E443-495B-AACF-D4C7F7F073A0}" srcOrd="3" destOrd="0" presId="urn:microsoft.com/office/officeart/2018/2/layout/IconVerticalSolidList"/>
    <dgm:cxn modelId="{28160CD1-320B-4F51-9F45-BA44CFFCE748}" type="presParOf" srcId="{655DAD4E-1ADD-4290-9632-FC799C0C3CED}" destId="{75442913-BF18-47D4-B85B-3B9D73F1962D}" srcOrd="4" destOrd="0" presId="urn:microsoft.com/office/officeart/2018/2/layout/IconVerticalSolidList"/>
    <dgm:cxn modelId="{5764CB77-205D-4421-AFD0-18C88A078DB3}" type="presParOf" srcId="{75442913-BF18-47D4-B85B-3B9D73F1962D}" destId="{ED327CFF-5A85-4640-B30F-E8ED0DDBD9C1}" srcOrd="0" destOrd="0" presId="urn:microsoft.com/office/officeart/2018/2/layout/IconVerticalSolidList"/>
    <dgm:cxn modelId="{3E3CFD09-1B18-4C85-8E5A-E1484497CCC9}" type="presParOf" srcId="{75442913-BF18-47D4-B85B-3B9D73F1962D}" destId="{278E2579-8935-4C2C-A064-92DEB0742867}" srcOrd="1" destOrd="0" presId="urn:microsoft.com/office/officeart/2018/2/layout/IconVerticalSolidList"/>
    <dgm:cxn modelId="{4AEF1AA6-071D-4271-8F38-E7009010FE87}" type="presParOf" srcId="{75442913-BF18-47D4-B85B-3B9D73F1962D}" destId="{09B393E4-B17F-49A3-ACBE-779F24D0E070}" srcOrd="2" destOrd="0" presId="urn:microsoft.com/office/officeart/2018/2/layout/IconVerticalSolidList"/>
    <dgm:cxn modelId="{924C91E9-F13C-4BDB-9210-15F7F056AC25}" type="presParOf" srcId="{75442913-BF18-47D4-B85B-3B9D73F1962D}" destId="{8B9905B1-6FF7-4FAD-94AD-58D8D986D9FB}" srcOrd="3" destOrd="0" presId="urn:microsoft.com/office/officeart/2018/2/layout/IconVerticalSolidList"/>
    <dgm:cxn modelId="{1C759554-4312-4537-93EC-12C2585DCC63}" type="presParOf" srcId="{655DAD4E-1ADD-4290-9632-FC799C0C3CED}" destId="{225AD921-E314-40CC-97A7-8CF45D4DA014}" srcOrd="5" destOrd="0" presId="urn:microsoft.com/office/officeart/2018/2/layout/IconVerticalSolidList"/>
    <dgm:cxn modelId="{497A45CD-E899-4F8F-A72F-EE89FB975AF8}" type="presParOf" srcId="{655DAD4E-1ADD-4290-9632-FC799C0C3CED}" destId="{B2E9D898-4059-4539-BC40-774586A9B514}" srcOrd="6" destOrd="0" presId="urn:microsoft.com/office/officeart/2018/2/layout/IconVerticalSolidList"/>
    <dgm:cxn modelId="{E8028EA1-345D-451B-8C59-72F64EA7E787}" type="presParOf" srcId="{B2E9D898-4059-4539-BC40-774586A9B514}" destId="{0B52F4D4-A4BF-4465-8F1A-32CB1654795F}" srcOrd="0" destOrd="0" presId="urn:microsoft.com/office/officeart/2018/2/layout/IconVerticalSolidList"/>
    <dgm:cxn modelId="{06434C08-DE4B-43DA-A620-57B80D2BD066}" type="presParOf" srcId="{B2E9D898-4059-4539-BC40-774586A9B514}" destId="{8B840D2C-D2DE-4E20-B061-139298E96616}" srcOrd="1" destOrd="0" presId="urn:microsoft.com/office/officeart/2018/2/layout/IconVerticalSolidList"/>
    <dgm:cxn modelId="{FBA3AD1C-81EF-4EB5-9DD2-94CC537DBEAF}" type="presParOf" srcId="{B2E9D898-4059-4539-BC40-774586A9B514}" destId="{8036A8E0-1DF3-4A8D-9EE8-4A6E71B54F3E}" srcOrd="2" destOrd="0" presId="urn:microsoft.com/office/officeart/2018/2/layout/IconVerticalSolidList"/>
    <dgm:cxn modelId="{90369C58-E401-41BB-A0AA-EF89D9F178CF}" type="presParOf" srcId="{B2E9D898-4059-4539-BC40-774586A9B514}" destId="{C0BE47D2-87F4-4512-AF34-522BD97795EB}" srcOrd="3" destOrd="0" presId="urn:microsoft.com/office/officeart/2018/2/layout/IconVerticalSolidList"/>
    <dgm:cxn modelId="{1CBA39A9-7868-48D5-B1D4-E766D63C4F07}" type="presParOf" srcId="{655DAD4E-1ADD-4290-9632-FC799C0C3CED}" destId="{5C766D91-BA28-4DB4-A25A-5ECC97EF4F8C}" srcOrd="7" destOrd="0" presId="urn:microsoft.com/office/officeart/2018/2/layout/IconVerticalSolidList"/>
    <dgm:cxn modelId="{7968354E-BA83-4516-9BF9-1F6C6324F9DA}" type="presParOf" srcId="{655DAD4E-1ADD-4290-9632-FC799C0C3CED}" destId="{E981D81C-A41E-474F-A052-50FAC20CB40B}" srcOrd="8" destOrd="0" presId="urn:microsoft.com/office/officeart/2018/2/layout/IconVerticalSolidList"/>
    <dgm:cxn modelId="{5CF9C639-6711-4915-89C6-CDB458A66C35}" type="presParOf" srcId="{E981D81C-A41E-474F-A052-50FAC20CB40B}" destId="{AF145546-9820-430B-9AF6-F06C3B5E9CCF}" srcOrd="0" destOrd="0" presId="urn:microsoft.com/office/officeart/2018/2/layout/IconVerticalSolidList"/>
    <dgm:cxn modelId="{F0055833-C135-45C2-891A-6C83720F901C}" type="presParOf" srcId="{E981D81C-A41E-474F-A052-50FAC20CB40B}" destId="{37AD8108-5AC3-432E-A091-2DC0AC1BA1A8}" srcOrd="1" destOrd="0" presId="urn:microsoft.com/office/officeart/2018/2/layout/IconVerticalSolidList"/>
    <dgm:cxn modelId="{9AAF1B9F-5E19-416D-B3A5-528EDBB5967F}" type="presParOf" srcId="{E981D81C-A41E-474F-A052-50FAC20CB40B}" destId="{C21714F0-EE03-48C0-8603-454DD75ABB49}" srcOrd="2" destOrd="0" presId="urn:microsoft.com/office/officeart/2018/2/layout/IconVerticalSolidList"/>
    <dgm:cxn modelId="{53C63A00-FF9F-4615-8536-8545182A411B}" type="presParOf" srcId="{E981D81C-A41E-474F-A052-50FAC20CB40B}" destId="{CFA090A3-7218-4CB4-A8FA-EBD734DF34F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228432-DF9C-4376-9C3B-146B30F589A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9C28CF-5EA4-4ECB-9642-EF34CA804A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Your transcript and CV have been uploaded.</a:t>
          </a:r>
        </a:p>
      </dgm:t>
    </dgm:pt>
    <dgm:pt modelId="{4E76EC77-DFB7-47EE-B8C5-BEA6A3E24CF7}" type="parTrans" cxnId="{5E63509C-A4CD-444C-B049-FCA508D6D7D3}">
      <dgm:prSet/>
      <dgm:spPr/>
      <dgm:t>
        <a:bodyPr/>
        <a:lstStyle/>
        <a:p>
          <a:endParaRPr lang="en-US"/>
        </a:p>
      </dgm:t>
    </dgm:pt>
    <dgm:pt modelId="{E217067D-EF8B-478F-AE8E-7FFF6CF08E27}" type="sibTrans" cxnId="{5E63509C-A4CD-444C-B049-FCA508D6D7D3}">
      <dgm:prSet/>
      <dgm:spPr/>
      <dgm:t>
        <a:bodyPr/>
        <a:lstStyle/>
        <a:p>
          <a:endParaRPr lang="en-US"/>
        </a:p>
      </dgm:t>
    </dgm:pt>
    <dgm:pt modelId="{3E4B70E9-A611-4569-8B4A-71C2DAD7A6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Your personal statement is submitted.</a:t>
          </a:r>
        </a:p>
      </dgm:t>
    </dgm:pt>
    <dgm:pt modelId="{B5F5D617-6766-4C3A-B343-6BF4760B6E74}" type="parTrans" cxnId="{F5A9DFB7-3D5A-4E15-BF39-4F2EA3C6B700}">
      <dgm:prSet/>
      <dgm:spPr/>
      <dgm:t>
        <a:bodyPr/>
        <a:lstStyle/>
        <a:p>
          <a:endParaRPr lang="en-US"/>
        </a:p>
      </dgm:t>
    </dgm:pt>
    <dgm:pt modelId="{3B99DD3C-A9CD-4210-A4D6-67DE8305FB86}" type="sibTrans" cxnId="{F5A9DFB7-3D5A-4E15-BF39-4F2EA3C6B700}">
      <dgm:prSet/>
      <dgm:spPr/>
      <dgm:t>
        <a:bodyPr/>
        <a:lstStyle/>
        <a:p>
          <a:endParaRPr lang="en-US"/>
        </a:p>
      </dgm:t>
    </dgm:pt>
    <dgm:pt modelId="{5B3D09F6-B4C0-4538-986C-AB2EC78141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Make sure you submit the right one!</a:t>
          </a:r>
        </a:p>
      </dgm:t>
    </dgm:pt>
    <dgm:pt modelId="{C0DBB8C2-C4DE-4C76-B76C-BCE281E4F7E5}" type="parTrans" cxnId="{7FF30BD8-44DC-44BA-973C-D904A7C7419F}">
      <dgm:prSet/>
      <dgm:spPr/>
      <dgm:t>
        <a:bodyPr/>
        <a:lstStyle/>
        <a:p>
          <a:endParaRPr lang="en-US"/>
        </a:p>
      </dgm:t>
    </dgm:pt>
    <dgm:pt modelId="{DAF144AD-6181-4CAE-9090-83DF5A883947}" type="sibTrans" cxnId="{7FF30BD8-44DC-44BA-973C-D904A7C7419F}">
      <dgm:prSet/>
      <dgm:spPr/>
      <dgm:t>
        <a:bodyPr/>
        <a:lstStyle/>
        <a:p>
          <a:endParaRPr lang="en-US"/>
        </a:p>
      </dgm:t>
    </dgm:pt>
    <dgm:pt modelId="{B4D56F03-7467-4257-83F0-361965C5D8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Any additional material has been uploaded.</a:t>
          </a:r>
        </a:p>
      </dgm:t>
    </dgm:pt>
    <dgm:pt modelId="{329A724A-798C-4547-9600-4C4C9DBA5F2C}" type="parTrans" cxnId="{64DC0A1E-8E49-46ED-8BA3-DD929E9FDB57}">
      <dgm:prSet/>
      <dgm:spPr/>
      <dgm:t>
        <a:bodyPr/>
        <a:lstStyle/>
        <a:p>
          <a:endParaRPr lang="en-US"/>
        </a:p>
      </dgm:t>
    </dgm:pt>
    <dgm:pt modelId="{B014B5BE-590E-491E-8474-836D333513CB}" type="sibTrans" cxnId="{64DC0A1E-8E49-46ED-8BA3-DD929E9FDB57}">
      <dgm:prSet/>
      <dgm:spPr/>
      <dgm:t>
        <a:bodyPr/>
        <a:lstStyle/>
        <a:p>
          <a:endParaRPr lang="en-US"/>
        </a:p>
      </dgm:t>
    </dgm:pt>
    <dgm:pt modelId="{14CCEE84-89A7-4D81-944B-444744D4BF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Your letter writers have submitted their letters.</a:t>
          </a:r>
        </a:p>
      </dgm:t>
    </dgm:pt>
    <dgm:pt modelId="{A0B45220-48C0-4EF9-A359-022DFC17B2A0}" type="parTrans" cxnId="{563B9F02-C107-44BE-9739-B190B77220BB}">
      <dgm:prSet/>
      <dgm:spPr/>
      <dgm:t>
        <a:bodyPr/>
        <a:lstStyle/>
        <a:p>
          <a:endParaRPr lang="en-US"/>
        </a:p>
      </dgm:t>
    </dgm:pt>
    <dgm:pt modelId="{B2B15B22-0691-485C-87F0-2623F529AA04}" type="sibTrans" cxnId="{563B9F02-C107-44BE-9739-B190B77220BB}">
      <dgm:prSet/>
      <dgm:spPr/>
      <dgm:t>
        <a:bodyPr/>
        <a:lstStyle/>
        <a:p>
          <a:endParaRPr lang="en-US"/>
        </a:p>
      </dgm:t>
    </dgm:pt>
    <dgm:pt modelId="{314A58E4-7077-47C5-978F-255D5019FF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Sometimes you have to submit before letters can be uploaded.</a:t>
          </a:r>
        </a:p>
      </dgm:t>
    </dgm:pt>
    <dgm:pt modelId="{AED090F5-2B4F-4B31-B676-589EE37EF7D6}" type="parTrans" cxnId="{EE0E6699-7B32-4DFD-85A4-F29EA91C8DEA}">
      <dgm:prSet/>
      <dgm:spPr/>
      <dgm:t>
        <a:bodyPr/>
        <a:lstStyle/>
        <a:p>
          <a:endParaRPr lang="en-US"/>
        </a:p>
      </dgm:t>
    </dgm:pt>
    <dgm:pt modelId="{35F1D34A-973B-48A6-ABFD-D07E3075D3BB}" type="sibTrans" cxnId="{EE0E6699-7B32-4DFD-85A4-F29EA91C8DEA}">
      <dgm:prSet/>
      <dgm:spPr/>
      <dgm:t>
        <a:bodyPr/>
        <a:lstStyle/>
        <a:p>
          <a:endParaRPr lang="en-US"/>
        </a:p>
      </dgm:t>
    </dgm:pt>
    <dgm:pt modelId="{20C942CF-480C-424A-8B19-F1A7924D81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You've filled out the general information.</a:t>
          </a:r>
        </a:p>
      </dgm:t>
    </dgm:pt>
    <dgm:pt modelId="{1C4B1C30-232B-49EE-B5F2-BA6B365784BF}" type="parTrans" cxnId="{133CF70F-A3B9-44B9-9218-08FA4099FB24}">
      <dgm:prSet/>
      <dgm:spPr/>
      <dgm:t>
        <a:bodyPr/>
        <a:lstStyle/>
        <a:p>
          <a:endParaRPr lang="en-US"/>
        </a:p>
      </dgm:t>
    </dgm:pt>
    <dgm:pt modelId="{EB0FBAF7-AE0C-4976-A11B-2B944C6DCC30}" type="sibTrans" cxnId="{133CF70F-A3B9-44B9-9218-08FA4099FB24}">
      <dgm:prSet/>
      <dgm:spPr/>
      <dgm:t>
        <a:bodyPr/>
        <a:lstStyle/>
        <a:p>
          <a:endParaRPr lang="en-US"/>
        </a:p>
      </dgm:t>
    </dgm:pt>
    <dgm:pt modelId="{54B84A57-FE83-462E-BF8C-BC0A40D220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You've paid and hit submit.</a:t>
          </a:r>
        </a:p>
      </dgm:t>
    </dgm:pt>
    <dgm:pt modelId="{AB62C6D0-1DC0-4A9B-9AD4-D684532B92B0}" type="parTrans" cxnId="{A628C8AB-29A7-4882-AB04-6E5EA29F2EB2}">
      <dgm:prSet/>
      <dgm:spPr/>
      <dgm:t>
        <a:bodyPr/>
        <a:lstStyle/>
        <a:p>
          <a:endParaRPr lang="en-US"/>
        </a:p>
      </dgm:t>
    </dgm:pt>
    <dgm:pt modelId="{B91B58E8-A1F8-4310-8CA6-7D4AF3C3F083}" type="sibTrans" cxnId="{A628C8AB-29A7-4882-AB04-6E5EA29F2EB2}">
      <dgm:prSet/>
      <dgm:spPr/>
      <dgm:t>
        <a:bodyPr/>
        <a:lstStyle/>
        <a:p>
          <a:endParaRPr lang="en-US"/>
        </a:p>
      </dgm:t>
    </dgm:pt>
    <dgm:pt modelId="{CA143EFC-18C1-4F39-AFA6-8D6269E4F3B3}" type="pres">
      <dgm:prSet presAssocID="{79228432-DF9C-4376-9C3B-146B30F589A8}" presName="root" presStyleCnt="0">
        <dgm:presLayoutVars>
          <dgm:dir/>
          <dgm:resizeHandles val="exact"/>
        </dgm:presLayoutVars>
      </dgm:prSet>
      <dgm:spPr/>
    </dgm:pt>
    <dgm:pt modelId="{25A12F07-85A7-4030-98B1-FA59757265C6}" type="pres">
      <dgm:prSet presAssocID="{329C28CF-5EA4-4ECB-9642-EF34CA804AC2}" presName="compNode" presStyleCnt="0"/>
      <dgm:spPr/>
    </dgm:pt>
    <dgm:pt modelId="{A6E01F28-7516-45B9-986F-3B9735BC3AF4}" type="pres">
      <dgm:prSet presAssocID="{329C28CF-5EA4-4ECB-9642-EF34CA804AC2}" presName="bgRect" presStyleLbl="bgShp" presStyleIdx="0" presStyleCnt="6"/>
      <dgm:spPr/>
    </dgm:pt>
    <dgm:pt modelId="{02336240-8C0C-41CD-8684-6B410505D121}" type="pres">
      <dgm:prSet presAssocID="{329C28CF-5EA4-4ECB-9642-EF34CA804AC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7E7C8260-8628-4EB2-947B-C6D3DD282C6D}" type="pres">
      <dgm:prSet presAssocID="{329C28CF-5EA4-4ECB-9642-EF34CA804AC2}" presName="spaceRect" presStyleCnt="0"/>
      <dgm:spPr/>
    </dgm:pt>
    <dgm:pt modelId="{E901319D-EF7E-493F-B29C-756C51E95620}" type="pres">
      <dgm:prSet presAssocID="{329C28CF-5EA4-4ECB-9642-EF34CA804AC2}" presName="parTx" presStyleLbl="revTx" presStyleIdx="0" presStyleCnt="8">
        <dgm:presLayoutVars>
          <dgm:chMax val="0"/>
          <dgm:chPref val="0"/>
        </dgm:presLayoutVars>
      </dgm:prSet>
      <dgm:spPr/>
    </dgm:pt>
    <dgm:pt modelId="{6B1A444E-BACB-43D0-8F27-2C5E5EC7D9E3}" type="pres">
      <dgm:prSet presAssocID="{E217067D-EF8B-478F-AE8E-7FFF6CF08E27}" presName="sibTrans" presStyleCnt="0"/>
      <dgm:spPr/>
    </dgm:pt>
    <dgm:pt modelId="{8B875672-F645-4DCC-A152-EEB08C39DDAF}" type="pres">
      <dgm:prSet presAssocID="{3E4B70E9-A611-4569-8B4A-71C2DAD7A6A5}" presName="compNode" presStyleCnt="0"/>
      <dgm:spPr/>
    </dgm:pt>
    <dgm:pt modelId="{8D4CAC4C-7F8C-4337-9D0A-984782CCD893}" type="pres">
      <dgm:prSet presAssocID="{3E4B70E9-A611-4569-8B4A-71C2DAD7A6A5}" presName="bgRect" presStyleLbl="bgShp" presStyleIdx="1" presStyleCnt="6"/>
      <dgm:spPr/>
    </dgm:pt>
    <dgm:pt modelId="{0B0D4EB4-42AF-4C3F-8F27-A2B68E8133EF}" type="pres">
      <dgm:prSet presAssocID="{3E4B70E9-A611-4569-8B4A-71C2DAD7A6A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F5FC3D71-0E60-4E91-8AAD-E3B69CEAB892}" type="pres">
      <dgm:prSet presAssocID="{3E4B70E9-A611-4569-8B4A-71C2DAD7A6A5}" presName="spaceRect" presStyleCnt="0"/>
      <dgm:spPr/>
    </dgm:pt>
    <dgm:pt modelId="{A494615B-95BD-440A-B46D-776D25CF3D24}" type="pres">
      <dgm:prSet presAssocID="{3E4B70E9-A611-4569-8B4A-71C2DAD7A6A5}" presName="parTx" presStyleLbl="revTx" presStyleIdx="1" presStyleCnt="8">
        <dgm:presLayoutVars>
          <dgm:chMax val="0"/>
          <dgm:chPref val="0"/>
        </dgm:presLayoutVars>
      </dgm:prSet>
      <dgm:spPr/>
    </dgm:pt>
    <dgm:pt modelId="{8EAD5DC1-01A8-4565-9B7B-D4973BAE3AA9}" type="pres">
      <dgm:prSet presAssocID="{3E4B70E9-A611-4569-8B4A-71C2DAD7A6A5}" presName="desTx" presStyleLbl="revTx" presStyleIdx="2" presStyleCnt="8">
        <dgm:presLayoutVars/>
      </dgm:prSet>
      <dgm:spPr/>
    </dgm:pt>
    <dgm:pt modelId="{95E94270-5DEA-4C6F-9855-57AA7AF58450}" type="pres">
      <dgm:prSet presAssocID="{3B99DD3C-A9CD-4210-A4D6-67DE8305FB86}" presName="sibTrans" presStyleCnt="0"/>
      <dgm:spPr/>
    </dgm:pt>
    <dgm:pt modelId="{0AE495FB-D374-4C8C-8DDE-B0A2AE6B441E}" type="pres">
      <dgm:prSet presAssocID="{B4D56F03-7467-4257-83F0-361965C5D826}" presName="compNode" presStyleCnt="0"/>
      <dgm:spPr/>
    </dgm:pt>
    <dgm:pt modelId="{B1C41374-1BDF-4AE8-8020-0B2C2105E650}" type="pres">
      <dgm:prSet presAssocID="{B4D56F03-7467-4257-83F0-361965C5D826}" presName="bgRect" presStyleLbl="bgShp" presStyleIdx="2" presStyleCnt="6"/>
      <dgm:spPr/>
    </dgm:pt>
    <dgm:pt modelId="{B8E2F023-052E-4976-972A-2CB62CC8AD38}" type="pres">
      <dgm:prSet presAssocID="{B4D56F03-7467-4257-83F0-361965C5D82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D1B83391-2175-43D7-AE70-D26C134EE3FF}" type="pres">
      <dgm:prSet presAssocID="{B4D56F03-7467-4257-83F0-361965C5D826}" presName="spaceRect" presStyleCnt="0"/>
      <dgm:spPr/>
    </dgm:pt>
    <dgm:pt modelId="{8F72DE27-B163-4EBC-BF2E-46261E5B20D3}" type="pres">
      <dgm:prSet presAssocID="{B4D56F03-7467-4257-83F0-361965C5D826}" presName="parTx" presStyleLbl="revTx" presStyleIdx="3" presStyleCnt="8">
        <dgm:presLayoutVars>
          <dgm:chMax val="0"/>
          <dgm:chPref val="0"/>
        </dgm:presLayoutVars>
      </dgm:prSet>
      <dgm:spPr/>
    </dgm:pt>
    <dgm:pt modelId="{0ADB0ED2-689B-43D0-AFE5-1624B2D33969}" type="pres">
      <dgm:prSet presAssocID="{B014B5BE-590E-491E-8474-836D333513CB}" presName="sibTrans" presStyleCnt="0"/>
      <dgm:spPr/>
    </dgm:pt>
    <dgm:pt modelId="{54F1AA0C-9ED1-4B7C-9F91-BC4F7DDE624B}" type="pres">
      <dgm:prSet presAssocID="{14CCEE84-89A7-4D81-944B-444744D4BF3B}" presName="compNode" presStyleCnt="0"/>
      <dgm:spPr/>
    </dgm:pt>
    <dgm:pt modelId="{37850561-817A-4711-86AB-032AC1C1DB7C}" type="pres">
      <dgm:prSet presAssocID="{14CCEE84-89A7-4D81-944B-444744D4BF3B}" presName="bgRect" presStyleLbl="bgShp" presStyleIdx="3" presStyleCnt="6"/>
      <dgm:spPr/>
    </dgm:pt>
    <dgm:pt modelId="{F32FE3C0-DEAB-4CB8-91BD-A4DE74729891}" type="pres">
      <dgm:prSet presAssocID="{14CCEE84-89A7-4D81-944B-444744D4BF3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ilbox"/>
        </a:ext>
      </dgm:extLst>
    </dgm:pt>
    <dgm:pt modelId="{490DA933-E4AF-4497-B233-FF3AB8E8F8E5}" type="pres">
      <dgm:prSet presAssocID="{14CCEE84-89A7-4D81-944B-444744D4BF3B}" presName="spaceRect" presStyleCnt="0"/>
      <dgm:spPr/>
    </dgm:pt>
    <dgm:pt modelId="{87DD80EA-F396-4D8D-8B73-87F81FFF0CEF}" type="pres">
      <dgm:prSet presAssocID="{14CCEE84-89A7-4D81-944B-444744D4BF3B}" presName="parTx" presStyleLbl="revTx" presStyleIdx="4" presStyleCnt="8">
        <dgm:presLayoutVars>
          <dgm:chMax val="0"/>
          <dgm:chPref val="0"/>
        </dgm:presLayoutVars>
      </dgm:prSet>
      <dgm:spPr/>
    </dgm:pt>
    <dgm:pt modelId="{60104D87-66EB-49CB-A8AC-24A077BDC99D}" type="pres">
      <dgm:prSet presAssocID="{14CCEE84-89A7-4D81-944B-444744D4BF3B}" presName="desTx" presStyleLbl="revTx" presStyleIdx="5" presStyleCnt="8">
        <dgm:presLayoutVars/>
      </dgm:prSet>
      <dgm:spPr/>
    </dgm:pt>
    <dgm:pt modelId="{4EF6D75A-5BD3-45E1-B623-19896DF7A3B3}" type="pres">
      <dgm:prSet presAssocID="{B2B15B22-0691-485C-87F0-2623F529AA04}" presName="sibTrans" presStyleCnt="0"/>
      <dgm:spPr/>
    </dgm:pt>
    <dgm:pt modelId="{EF1B2510-0665-4752-989F-F52DADA6BE78}" type="pres">
      <dgm:prSet presAssocID="{20C942CF-480C-424A-8B19-F1A7924D81CB}" presName="compNode" presStyleCnt="0"/>
      <dgm:spPr/>
    </dgm:pt>
    <dgm:pt modelId="{0EE97822-7FED-4D9A-A691-307DF185A21B}" type="pres">
      <dgm:prSet presAssocID="{20C942CF-480C-424A-8B19-F1A7924D81CB}" presName="bgRect" presStyleLbl="bgShp" presStyleIdx="4" presStyleCnt="6"/>
      <dgm:spPr/>
    </dgm:pt>
    <dgm:pt modelId="{73BBE9E8-1115-446C-B7B7-11868F631A06}" type="pres">
      <dgm:prSet presAssocID="{20C942CF-480C-424A-8B19-F1A7924D81C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n"/>
        </a:ext>
      </dgm:extLst>
    </dgm:pt>
    <dgm:pt modelId="{34853008-D67C-4D38-B09A-41D7C6C17FBA}" type="pres">
      <dgm:prSet presAssocID="{20C942CF-480C-424A-8B19-F1A7924D81CB}" presName="spaceRect" presStyleCnt="0"/>
      <dgm:spPr/>
    </dgm:pt>
    <dgm:pt modelId="{152A5F1C-BEF0-4ACC-B05C-BE1C0D0D1B45}" type="pres">
      <dgm:prSet presAssocID="{20C942CF-480C-424A-8B19-F1A7924D81CB}" presName="parTx" presStyleLbl="revTx" presStyleIdx="6" presStyleCnt="8">
        <dgm:presLayoutVars>
          <dgm:chMax val="0"/>
          <dgm:chPref val="0"/>
        </dgm:presLayoutVars>
      </dgm:prSet>
      <dgm:spPr/>
    </dgm:pt>
    <dgm:pt modelId="{9D5A3CBA-A63B-4C7C-B415-5F7D1727A9AA}" type="pres">
      <dgm:prSet presAssocID="{EB0FBAF7-AE0C-4976-A11B-2B944C6DCC30}" presName="sibTrans" presStyleCnt="0"/>
      <dgm:spPr/>
    </dgm:pt>
    <dgm:pt modelId="{C8003CD9-D1EA-4F19-83D4-4B37ECC69053}" type="pres">
      <dgm:prSet presAssocID="{54B84A57-FE83-462E-BF8C-BC0A40D22075}" presName="compNode" presStyleCnt="0"/>
      <dgm:spPr/>
    </dgm:pt>
    <dgm:pt modelId="{8B53D87D-646A-45EE-BAD5-D9744109B736}" type="pres">
      <dgm:prSet presAssocID="{54B84A57-FE83-462E-BF8C-BC0A40D22075}" presName="bgRect" presStyleLbl="bgShp" presStyleIdx="5" presStyleCnt="6"/>
      <dgm:spPr/>
    </dgm:pt>
    <dgm:pt modelId="{4B213D69-879C-4617-9983-3F9313FED551}" type="pres">
      <dgm:prSet presAssocID="{54B84A57-FE83-462E-BF8C-BC0A40D2207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34CE2538-9740-40B5-97FC-C4A52EF55C34}" type="pres">
      <dgm:prSet presAssocID="{54B84A57-FE83-462E-BF8C-BC0A40D22075}" presName="spaceRect" presStyleCnt="0"/>
      <dgm:spPr/>
    </dgm:pt>
    <dgm:pt modelId="{CC752069-762C-4DEF-B148-4EBFD2569CA1}" type="pres">
      <dgm:prSet presAssocID="{54B84A57-FE83-462E-BF8C-BC0A40D22075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94D7DF00-E93A-402A-9BAE-799879416280}" type="presOf" srcId="{14CCEE84-89A7-4D81-944B-444744D4BF3B}" destId="{87DD80EA-F396-4D8D-8B73-87F81FFF0CEF}" srcOrd="0" destOrd="0" presId="urn:microsoft.com/office/officeart/2018/2/layout/IconVerticalSolidList"/>
    <dgm:cxn modelId="{563B9F02-C107-44BE-9739-B190B77220BB}" srcId="{79228432-DF9C-4376-9C3B-146B30F589A8}" destId="{14CCEE84-89A7-4D81-944B-444744D4BF3B}" srcOrd="3" destOrd="0" parTransId="{A0B45220-48C0-4EF9-A359-022DFC17B2A0}" sibTransId="{B2B15B22-0691-485C-87F0-2623F529AA04}"/>
    <dgm:cxn modelId="{EDF03D03-F621-4960-9880-7941F4EBFC96}" type="presOf" srcId="{329C28CF-5EA4-4ECB-9642-EF34CA804AC2}" destId="{E901319D-EF7E-493F-B29C-756C51E95620}" srcOrd="0" destOrd="0" presId="urn:microsoft.com/office/officeart/2018/2/layout/IconVerticalSolidList"/>
    <dgm:cxn modelId="{133CF70F-A3B9-44B9-9218-08FA4099FB24}" srcId="{79228432-DF9C-4376-9C3B-146B30F589A8}" destId="{20C942CF-480C-424A-8B19-F1A7924D81CB}" srcOrd="4" destOrd="0" parTransId="{1C4B1C30-232B-49EE-B5F2-BA6B365784BF}" sibTransId="{EB0FBAF7-AE0C-4976-A11B-2B944C6DCC30}"/>
    <dgm:cxn modelId="{02E38F18-6C3E-4834-9845-FD57E1412D4E}" type="presOf" srcId="{B4D56F03-7467-4257-83F0-361965C5D826}" destId="{8F72DE27-B163-4EBC-BF2E-46261E5B20D3}" srcOrd="0" destOrd="0" presId="urn:microsoft.com/office/officeart/2018/2/layout/IconVerticalSolidList"/>
    <dgm:cxn modelId="{64DC0A1E-8E49-46ED-8BA3-DD929E9FDB57}" srcId="{79228432-DF9C-4376-9C3B-146B30F589A8}" destId="{B4D56F03-7467-4257-83F0-361965C5D826}" srcOrd="2" destOrd="0" parTransId="{329A724A-798C-4547-9600-4C4C9DBA5F2C}" sibTransId="{B014B5BE-590E-491E-8474-836D333513CB}"/>
    <dgm:cxn modelId="{A96D9E35-C646-472A-A12D-EA03F8FD04C5}" type="presOf" srcId="{3E4B70E9-A611-4569-8B4A-71C2DAD7A6A5}" destId="{A494615B-95BD-440A-B46D-776D25CF3D24}" srcOrd="0" destOrd="0" presId="urn:microsoft.com/office/officeart/2018/2/layout/IconVerticalSolidList"/>
    <dgm:cxn modelId="{88701D3C-890C-4D76-9C2A-B1BB90880EDB}" type="presOf" srcId="{54B84A57-FE83-462E-BF8C-BC0A40D22075}" destId="{CC752069-762C-4DEF-B148-4EBFD2569CA1}" srcOrd="0" destOrd="0" presId="urn:microsoft.com/office/officeart/2018/2/layout/IconVerticalSolidList"/>
    <dgm:cxn modelId="{81C06468-51EA-42EE-B0FF-88B57E19C329}" type="presOf" srcId="{5B3D09F6-B4C0-4538-986C-AB2EC7814108}" destId="{8EAD5DC1-01A8-4565-9B7B-D4973BAE3AA9}" srcOrd="0" destOrd="0" presId="urn:microsoft.com/office/officeart/2018/2/layout/IconVerticalSolidList"/>
    <dgm:cxn modelId="{B0EF7F4E-25F2-4699-9687-FFB32A1AA2E6}" type="presOf" srcId="{20C942CF-480C-424A-8B19-F1A7924D81CB}" destId="{152A5F1C-BEF0-4ACC-B05C-BE1C0D0D1B45}" srcOrd="0" destOrd="0" presId="urn:microsoft.com/office/officeart/2018/2/layout/IconVerticalSolidList"/>
    <dgm:cxn modelId="{2A80088B-6936-4F05-AA65-63BE8928CAD0}" type="presOf" srcId="{79228432-DF9C-4376-9C3B-146B30F589A8}" destId="{CA143EFC-18C1-4F39-AFA6-8D6269E4F3B3}" srcOrd="0" destOrd="0" presId="urn:microsoft.com/office/officeart/2018/2/layout/IconVerticalSolidList"/>
    <dgm:cxn modelId="{8694DE8C-618C-496A-9FC3-03FDD24F64E6}" type="presOf" srcId="{314A58E4-7077-47C5-978F-255D5019FF33}" destId="{60104D87-66EB-49CB-A8AC-24A077BDC99D}" srcOrd="0" destOrd="0" presId="urn:microsoft.com/office/officeart/2018/2/layout/IconVerticalSolidList"/>
    <dgm:cxn modelId="{EE0E6699-7B32-4DFD-85A4-F29EA91C8DEA}" srcId="{14CCEE84-89A7-4D81-944B-444744D4BF3B}" destId="{314A58E4-7077-47C5-978F-255D5019FF33}" srcOrd="0" destOrd="0" parTransId="{AED090F5-2B4F-4B31-B676-589EE37EF7D6}" sibTransId="{35F1D34A-973B-48A6-ABFD-D07E3075D3BB}"/>
    <dgm:cxn modelId="{5E63509C-A4CD-444C-B049-FCA508D6D7D3}" srcId="{79228432-DF9C-4376-9C3B-146B30F589A8}" destId="{329C28CF-5EA4-4ECB-9642-EF34CA804AC2}" srcOrd="0" destOrd="0" parTransId="{4E76EC77-DFB7-47EE-B8C5-BEA6A3E24CF7}" sibTransId="{E217067D-EF8B-478F-AE8E-7FFF6CF08E27}"/>
    <dgm:cxn modelId="{A628C8AB-29A7-4882-AB04-6E5EA29F2EB2}" srcId="{79228432-DF9C-4376-9C3B-146B30F589A8}" destId="{54B84A57-FE83-462E-BF8C-BC0A40D22075}" srcOrd="5" destOrd="0" parTransId="{AB62C6D0-1DC0-4A9B-9AD4-D684532B92B0}" sibTransId="{B91B58E8-A1F8-4310-8CA6-7D4AF3C3F083}"/>
    <dgm:cxn modelId="{F5A9DFB7-3D5A-4E15-BF39-4F2EA3C6B700}" srcId="{79228432-DF9C-4376-9C3B-146B30F589A8}" destId="{3E4B70E9-A611-4569-8B4A-71C2DAD7A6A5}" srcOrd="1" destOrd="0" parTransId="{B5F5D617-6766-4C3A-B343-6BF4760B6E74}" sibTransId="{3B99DD3C-A9CD-4210-A4D6-67DE8305FB86}"/>
    <dgm:cxn modelId="{7FF30BD8-44DC-44BA-973C-D904A7C7419F}" srcId="{3E4B70E9-A611-4569-8B4A-71C2DAD7A6A5}" destId="{5B3D09F6-B4C0-4538-986C-AB2EC7814108}" srcOrd="0" destOrd="0" parTransId="{C0DBB8C2-C4DE-4C76-B76C-BCE281E4F7E5}" sibTransId="{DAF144AD-6181-4CAE-9090-83DF5A883947}"/>
    <dgm:cxn modelId="{59076B51-94C3-4A81-A6BF-BD0AAE6D69CB}" type="presParOf" srcId="{CA143EFC-18C1-4F39-AFA6-8D6269E4F3B3}" destId="{25A12F07-85A7-4030-98B1-FA59757265C6}" srcOrd="0" destOrd="0" presId="urn:microsoft.com/office/officeart/2018/2/layout/IconVerticalSolidList"/>
    <dgm:cxn modelId="{F418A9D0-64D4-44D9-A7A3-D34E69D51CB7}" type="presParOf" srcId="{25A12F07-85A7-4030-98B1-FA59757265C6}" destId="{A6E01F28-7516-45B9-986F-3B9735BC3AF4}" srcOrd="0" destOrd="0" presId="urn:microsoft.com/office/officeart/2018/2/layout/IconVerticalSolidList"/>
    <dgm:cxn modelId="{9FFE34BF-F204-41BD-9062-51A9CCFF22D6}" type="presParOf" srcId="{25A12F07-85A7-4030-98B1-FA59757265C6}" destId="{02336240-8C0C-41CD-8684-6B410505D121}" srcOrd="1" destOrd="0" presId="urn:microsoft.com/office/officeart/2018/2/layout/IconVerticalSolidList"/>
    <dgm:cxn modelId="{3C3A1181-5162-4497-AEE6-A8F88B77AFEF}" type="presParOf" srcId="{25A12F07-85A7-4030-98B1-FA59757265C6}" destId="{7E7C8260-8628-4EB2-947B-C6D3DD282C6D}" srcOrd="2" destOrd="0" presId="urn:microsoft.com/office/officeart/2018/2/layout/IconVerticalSolidList"/>
    <dgm:cxn modelId="{8517E467-4646-48EA-98E9-CE332B6E3185}" type="presParOf" srcId="{25A12F07-85A7-4030-98B1-FA59757265C6}" destId="{E901319D-EF7E-493F-B29C-756C51E95620}" srcOrd="3" destOrd="0" presId="urn:microsoft.com/office/officeart/2018/2/layout/IconVerticalSolidList"/>
    <dgm:cxn modelId="{6CBCE13E-3317-4059-A3C8-01F70990304E}" type="presParOf" srcId="{CA143EFC-18C1-4F39-AFA6-8D6269E4F3B3}" destId="{6B1A444E-BACB-43D0-8F27-2C5E5EC7D9E3}" srcOrd="1" destOrd="0" presId="urn:microsoft.com/office/officeart/2018/2/layout/IconVerticalSolidList"/>
    <dgm:cxn modelId="{AFAB143D-9C13-4548-9EA5-0B1904E6E566}" type="presParOf" srcId="{CA143EFC-18C1-4F39-AFA6-8D6269E4F3B3}" destId="{8B875672-F645-4DCC-A152-EEB08C39DDAF}" srcOrd="2" destOrd="0" presId="urn:microsoft.com/office/officeart/2018/2/layout/IconVerticalSolidList"/>
    <dgm:cxn modelId="{98F489CB-8E6A-4A61-A935-AA1BA79F3A11}" type="presParOf" srcId="{8B875672-F645-4DCC-A152-EEB08C39DDAF}" destId="{8D4CAC4C-7F8C-4337-9D0A-984782CCD893}" srcOrd="0" destOrd="0" presId="urn:microsoft.com/office/officeart/2018/2/layout/IconVerticalSolidList"/>
    <dgm:cxn modelId="{DFBD15C8-8BDB-4E1B-92C2-FEEC377943BE}" type="presParOf" srcId="{8B875672-F645-4DCC-A152-EEB08C39DDAF}" destId="{0B0D4EB4-42AF-4C3F-8F27-A2B68E8133EF}" srcOrd="1" destOrd="0" presId="urn:microsoft.com/office/officeart/2018/2/layout/IconVerticalSolidList"/>
    <dgm:cxn modelId="{B86AD245-283E-457E-B955-0B7B24B20033}" type="presParOf" srcId="{8B875672-F645-4DCC-A152-EEB08C39DDAF}" destId="{F5FC3D71-0E60-4E91-8AAD-E3B69CEAB892}" srcOrd="2" destOrd="0" presId="urn:microsoft.com/office/officeart/2018/2/layout/IconVerticalSolidList"/>
    <dgm:cxn modelId="{2AC74332-38EF-43B1-97FD-D397ECE6B3C3}" type="presParOf" srcId="{8B875672-F645-4DCC-A152-EEB08C39DDAF}" destId="{A494615B-95BD-440A-B46D-776D25CF3D24}" srcOrd="3" destOrd="0" presId="urn:microsoft.com/office/officeart/2018/2/layout/IconVerticalSolidList"/>
    <dgm:cxn modelId="{EC5049D7-A091-4EB8-B01B-1B0689BD358C}" type="presParOf" srcId="{8B875672-F645-4DCC-A152-EEB08C39DDAF}" destId="{8EAD5DC1-01A8-4565-9B7B-D4973BAE3AA9}" srcOrd="4" destOrd="0" presId="urn:microsoft.com/office/officeart/2018/2/layout/IconVerticalSolidList"/>
    <dgm:cxn modelId="{1A55DF2E-43F8-4477-853F-106E8A5A48AF}" type="presParOf" srcId="{CA143EFC-18C1-4F39-AFA6-8D6269E4F3B3}" destId="{95E94270-5DEA-4C6F-9855-57AA7AF58450}" srcOrd="3" destOrd="0" presId="urn:microsoft.com/office/officeart/2018/2/layout/IconVerticalSolidList"/>
    <dgm:cxn modelId="{4F91DBF8-6D80-43CA-B34F-3EB591E3F793}" type="presParOf" srcId="{CA143EFC-18C1-4F39-AFA6-8D6269E4F3B3}" destId="{0AE495FB-D374-4C8C-8DDE-B0A2AE6B441E}" srcOrd="4" destOrd="0" presId="urn:microsoft.com/office/officeart/2018/2/layout/IconVerticalSolidList"/>
    <dgm:cxn modelId="{F2E38E26-2476-40B7-9DC1-63B58ADE8C60}" type="presParOf" srcId="{0AE495FB-D374-4C8C-8DDE-B0A2AE6B441E}" destId="{B1C41374-1BDF-4AE8-8020-0B2C2105E650}" srcOrd="0" destOrd="0" presId="urn:microsoft.com/office/officeart/2018/2/layout/IconVerticalSolidList"/>
    <dgm:cxn modelId="{FC3BB460-7CF8-41EE-B1C0-6914FF846190}" type="presParOf" srcId="{0AE495FB-D374-4C8C-8DDE-B0A2AE6B441E}" destId="{B8E2F023-052E-4976-972A-2CB62CC8AD38}" srcOrd="1" destOrd="0" presId="urn:microsoft.com/office/officeart/2018/2/layout/IconVerticalSolidList"/>
    <dgm:cxn modelId="{37C142CC-E88C-4919-B390-89A8ADFA0C46}" type="presParOf" srcId="{0AE495FB-D374-4C8C-8DDE-B0A2AE6B441E}" destId="{D1B83391-2175-43D7-AE70-D26C134EE3FF}" srcOrd="2" destOrd="0" presId="urn:microsoft.com/office/officeart/2018/2/layout/IconVerticalSolidList"/>
    <dgm:cxn modelId="{8C241E5B-9377-409F-912F-CCBE26AD4F4A}" type="presParOf" srcId="{0AE495FB-D374-4C8C-8DDE-B0A2AE6B441E}" destId="{8F72DE27-B163-4EBC-BF2E-46261E5B20D3}" srcOrd="3" destOrd="0" presId="urn:microsoft.com/office/officeart/2018/2/layout/IconVerticalSolidList"/>
    <dgm:cxn modelId="{EFADCBD8-5956-4E05-8346-503B652EAA7B}" type="presParOf" srcId="{CA143EFC-18C1-4F39-AFA6-8D6269E4F3B3}" destId="{0ADB0ED2-689B-43D0-AFE5-1624B2D33969}" srcOrd="5" destOrd="0" presId="urn:microsoft.com/office/officeart/2018/2/layout/IconVerticalSolidList"/>
    <dgm:cxn modelId="{FAAA21AA-6ACA-43AD-8E69-62F0F82FA889}" type="presParOf" srcId="{CA143EFC-18C1-4F39-AFA6-8D6269E4F3B3}" destId="{54F1AA0C-9ED1-4B7C-9F91-BC4F7DDE624B}" srcOrd="6" destOrd="0" presId="urn:microsoft.com/office/officeart/2018/2/layout/IconVerticalSolidList"/>
    <dgm:cxn modelId="{6C45A7BF-3B5F-456B-8AE6-A2E71A4FA868}" type="presParOf" srcId="{54F1AA0C-9ED1-4B7C-9F91-BC4F7DDE624B}" destId="{37850561-817A-4711-86AB-032AC1C1DB7C}" srcOrd="0" destOrd="0" presId="urn:microsoft.com/office/officeart/2018/2/layout/IconVerticalSolidList"/>
    <dgm:cxn modelId="{19EF8193-A378-45B6-950E-4CFAA9DFD849}" type="presParOf" srcId="{54F1AA0C-9ED1-4B7C-9F91-BC4F7DDE624B}" destId="{F32FE3C0-DEAB-4CB8-91BD-A4DE74729891}" srcOrd="1" destOrd="0" presId="urn:microsoft.com/office/officeart/2018/2/layout/IconVerticalSolidList"/>
    <dgm:cxn modelId="{BED8DC63-DF73-4BBD-B058-2F37DED59CF0}" type="presParOf" srcId="{54F1AA0C-9ED1-4B7C-9F91-BC4F7DDE624B}" destId="{490DA933-E4AF-4497-B233-FF3AB8E8F8E5}" srcOrd="2" destOrd="0" presId="urn:microsoft.com/office/officeart/2018/2/layout/IconVerticalSolidList"/>
    <dgm:cxn modelId="{25231CC8-E3A5-4D93-80CD-9664FB3DE7CA}" type="presParOf" srcId="{54F1AA0C-9ED1-4B7C-9F91-BC4F7DDE624B}" destId="{87DD80EA-F396-4D8D-8B73-87F81FFF0CEF}" srcOrd="3" destOrd="0" presId="urn:microsoft.com/office/officeart/2018/2/layout/IconVerticalSolidList"/>
    <dgm:cxn modelId="{71BCE8E2-98F6-4638-B7F1-32A2FE3580D4}" type="presParOf" srcId="{54F1AA0C-9ED1-4B7C-9F91-BC4F7DDE624B}" destId="{60104D87-66EB-49CB-A8AC-24A077BDC99D}" srcOrd="4" destOrd="0" presId="urn:microsoft.com/office/officeart/2018/2/layout/IconVerticalSolidList"/>
    <dgm:cxn modelId="{EEA3C33F-5AFB-4DBF-BCBD-BB511FCCF8A4}" type="presParOf" srcId="{CA143EFC-18C1-4F39-AFA6-8D6269E4F3B3}" destId="{4EF6D75A-5BD3-45E1-B623-19896DF7A3B3}" srcOrd="7" destOrd="0" presId="urn:microsoft.com/office/officeart/2018/2/layout/IconVerticalSolidList"/>
    <dgm:cxn modelId="{342E2EAC-E3BD-4867-A64C-92EFC9103F8C}" type="presParOf" srcId="{CA143EFC-18C1-4F39-AFA6-8D6269E4F3B3}" destId="{EF1B2510-0665-4752-989F-F52DADA6BE78}" srcOrd="8" destOrd="0" presId="urn:microsoft.com/office/officeart/2018/2/layout/IconVerticalSolidList"/>
    <dgm:cxn modelId="{EB441B22-C54E-4FD4-9FE3-EE460769A58B}" type="presParOf" srcId="{EF1B2510-0665-4752-989F-F52DADA6BE78}" destId="{0EE97822-7FED-4D9A-A691-307DF185A21B}" srcOrd="0" destOrd="0" presId="urn:microsoft.com/office/officeart/2018/2/layout/IconVerticalSolidList"/>
    <dgm:cxn modelId="{91DD6B72-0A0F-4346-96FD-C50433E428FE}" type="presParOf" srcId="{EF1B2510-0665-4752-989F-F52DADA6BE78}" destId="{73BBE9E8-1115-446C-B7B7-11868F631A06}" srcOrd="1" destOrd="0" presId="urn:microsoft.com/office/officeart/2018/2/layout/IconVerticalSolidList"/>
    <dgm:cxn modelId="{92112C4A-22D2-422D-B2DD-9D3BE38CB7A0}" type="presParOf" srcId="{EF1B2510-0665-4752-989F-F52DADA6BE78}" destId="{34853008-D67C-4D38-B09A-41D7C6C17FBA}" srcOrd="2" destOrd="0" presId="urn:microsoft.com/office/officeart/2018/2/layout/IconVerticalSolidList"/>
    <dgm:cxn modelId="{E35491FC-69C5-4075-AAC0-986990D2B388}" type="presParOf" srcId="{EF1B2510-0665-4752-989F-F52DADA6BE78}" destId="{152A5F1C-BEF0-4ACC-B05C-BE1C0D0D1B45}" srcOrd="3" destOrd="0" presId="urn:microsoft.com/office/officeart/2018/2/layout/IconVerticalSolidList"/>
    <dgm:cxn modelId="{8A1F93F1-1A64-4791-91B7-E3F030C13827}" type="presParOf" srcId="{CA143EFC-18C1-4F39-AFA6-8D6269E4F3B3}" destId="{9D5A3CBA-A63B-4C7C-B415-5F7D1727A9AA}" srcOrd="9" destOrd="0" presId="urn:microsoft.com/office/officeart/2018/2/layout/IconVerticalSolidList"/>
    <dgm:cxn modelId="{A004CB7B-EA73-4409-AC4D-72BF00485F62}" type="presParOf" srcId="{CA143EFC-18C1-4F39-AFA6-8D6269E4F3B3}" destId="{C8003CD9-D1EA-4F19-83D4-4B37ECC69053}" srcOrd="10" destOrd="0" presId="urn:microsoft.com/office/officeart/2018/2/layout/IconVerticalSolidList"/>
    <dgm:cxn modelId="{DB9E41A2-D6F3-4929-889A-EFA27CE05E21}" type="presParOf" srcId="{C8003CD9-D1EA-4F19-83D4-4B37ECC69053}" destId="{8B53D87D-646A-45EE-BAD5-D9744109B736}" srcOrd="0" destOrd="0" presId="urn:microsoft.com/office/officeart/2018/2/layout/IconVerticalSolidList"/>
    <dgm:cxn modelId="{AB0CCE94-9138-4474-9F9C-8926C5136C73}" type="presParOf" srcId="{C8003CD9-D1EA-4F19-83D4-4B37ECC69053}" destId="{4B213D69-879C-4617-9983-3F9313FED551}" srcOrd="1" destOrd="0" presId="urn:microsoft.com/office/officeart/2018/2/layout/IconVerticalSolidList"/>
    <dgm:cxn modelId="{849C2DDA-895D-4543-BD25-B1A70761FFA1}" type="presParOf" srcId="{C8003CD9-D1EA-4F19-83D4-4B37ECC69053}" destId="{34CE2538-9740-40B5-97FC-C4A52EF55C34}" srcOrd="2" destOrd="0" presId="urn:microsoft.com/office/officeart/2018/2/layout/IconVerticalSolidList"/>
    <dgm:cxn modelId="{DEFC341A-02A6-406A-AEEC-AA07276579A2}" type="presParOf" srcId="{C8003CD9-D1EA-4F19-83D4-4B37ECC69053}" destId="{CC752069-762C-4DEF-B148-4EBFD2569C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0B831A-DB36-4291-9A0B-740598B68A3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9FB60E3-58DE-4D7F-80BF-6564CB0F4E99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Expect to hear about all aspects of the program.</a:t>
          </a:r>
        </a:p>
      </dgm:t>
    </dgm:pt>
    <dgm:pt modelId="{C511D07B-3C41-47CA-A535-96909B490B33}" type="parTrans" cxnId="{FFCE22E8-BE19-48F4-8D36-859FE9C05B4B}">
      <dgm:prSet/>
      <dgm:spPr/>
      <dgm:t>
        <a:bodyPr/>
        <a:lstStyle/>
        <a:p>
          <a:endParaRPr lang="en-US"/>
        </a:p>
      </dgm:t>
    </dgm:pt>
    <dgm:pt modelId="{D71A85D3-B7FB-4B9F-8777-FB0377409323}" type="sibTrans" cxnId="{FFCE22E8-BE19-48F4-8D36-859FE9C05B4B}">
      <dgm:prSet/>
      <dgm:spPr/>
      <dgm:t>
        <a:bodyPr/>
        <a:lstStyle/>
        <a:p>
          <a:endParaRPr lang="en-US"/>
        </a:p>
      </dgm:t>
    </dgm:pt>
    <dgm:pt modelId="{3AB31ECE-1A8E-469B-BDE8-15BBBC3987ED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Usually 1-2 fun social events.</a:t>
          </a:r>
        </a:p>
      </dgm:t>
    </dgm:pt>
    <dgm:pt modelId="{31816FD6-2D4A-478E-ADEB-00FB94E09992}" type="parTrans" cxnId="{08AE2DAC-46C1-4374-B630-2D9D66E87446}">
      <dgm:prSet/>
      <dgm:spPr/>
      <dgm:t>
        <a:bodyPr/>
        <a:lstStyle/>
        <a:p>
          <a:endParaRPr lang="en-US"/>
        </a:p>
      </dgm:t>
    </dgm:pt>
    <dgm:pt modelId="{DBCB87F2-CF61-41A4-9189-6496B03BFF31}" type="sibTrans" cxnId="{08AE2DAC-46C1-4374-B630-2D9D66E87446}">
      <dgm:prSet/>
      <dgm:spPr/>
      <dgm:t>
        <a:bodyPr/>
        <a:lstStyle/>
        <a:p>
          <a:endParaRPr lang="en-US"/>
        </a:p>
      </dgm:t>
    </dgm:pt>
    <dgm:pt modelId="{4FE7967A-590B-499D-A292-D45124DB08AA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Lots of opportunities to ask questions.</a:t>
          </a:r>
        </a:p>
      </dgm:t>
    </dgm:pt>
    <dgm:pt modelId="{C191CB45-6A4D-45AC-968A-72E3E7AB598A}" type="parTrans" cxnId="{46919181-7774-443B-8699-C757FC6ADB37}">
      <dgm:prSet/>
      <dgm:spPr/>
      <dgm:t>
        <a:bodyPr/>
        <a:lstStyle/>
        <a:p>
          <a:endParaRPr lang="en-US"/>
        </a:p>
      </dgm:t>
    </dgm:pt>
    <dgm:pt modelId="{4912B1FB-811F-46F6-A60B-C1653BF4AD43}" type="sibTrans" cxnId="{46919181-7774-443B-8699-C757FC6ADB37}">
      <dgm:prSet/>
      <dgm:spPr/>
      <dgm:t>
        <a:bodyPr/>
        <a:lstStyle/>
        <a:p>
          <a:endParaRPr lang="en-US"/>
        </a:p>
      </dgm:t>
    </dgm:pt>
    <dgm:pt modelId="{2A8565D5-7FAE-4425-8CDF-FDB4F7430B85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Expect it to be jam packed.</a:t>
          </a:r>
        </a:p>
      </dgm:t>
    </dgm:pt>
    <dgm:pt modelId="{2C14F9DA-D8AE-45D4-9B89-C7AD8429204F}" type="parTrans" cxnId="{AD601039-8755-4F1E-8F3C-B596FE23027D}">
      <dgm:prSet/>
      <dgm:spPr/>
      <dgm:t>
        <a:bodyPr/>
        <a:lstStyle/>
        <a:p>
          <a:endParaRPr lang="en-US"/>
        </a:p>
      </dgm:t>
    </dgm:pt>
    <dgm:pt modelId="{46078C8C-CA05-4C2B-9314-3780CAEEB3B7}" type="sibTrans" cxnId="{AD601039-8755-4F1E-8F3C-B596FE23027D}">
      <dgm:prSet/>
      <dgm:spPr/>
      <dgm:t>
        <a:bodyPr/>
        <a:lstStyle/>
        <a:p>
          <a:endParaRPr lang="en-US"/>
        </a:p>
      </dgm:t>
    </dgm:pt>
    <dgm:pt modelId="{F64A0436-FB3D-4746-9FC9-328E1E2197FB}" type="pres">
      <dgm:prSet presAssocID="{E00B831A-DB36-4291-9A0B-740598B68A34}" presName="root" presStyleCnt="0">
        <dgm:presLayoutVars>
          <dgm:dir/>
          <dgm:resizeHandles val="exact"/>
        </dgm:presLayoutVars>
      </dgm:prSet>
      <dgm:spPr/>
    </dgm:pt>
    <dgm:pt modelId="{41D0BEB5-6CC3-4162-8106-F99160D4CEA0}" type="pres">
      <dgm:prSet presAssocID="{59FB60E3-58DE-4D7F-80BF-6564CB0F4E99}" presName="compNode" presStyleCnt="0"/>
      <dgm:spPr/>
    </dgm:pt>
    <dgm:pt modelId="{6411C887-51B9-406B-9842-7143CBB8A65B}" type="pres">
      <dgm:prSet presAssocID="{59FB60E3-58DE-4D7F-80BF-6564CB0F4E99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EE06540-85FC-4055-AF4A-8718691B70E6}" type="pres">
      <dgm:prSet presAssocID="{59FB60E3-58DE-4D7F-80BF-6564CB0F4E9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47B3AB00-781E-46F6-B16C-842507406F81}" type="pres">
      <dgm:prSet presAssocID="{59FB60E3-58DE-4D7F-80BF-6564CB0F4E99}" presName="spaceRect" presStyleCnt="0"/>
      <dgm:spPr/>
    </dgm:pt>
    <dgm:pt modelId="{B8E83ED5-86EA-4E29-B3E7-053F4190136B}" type="pres">
      <dgm:prSet presAssocID="{59FB60E3-58DE-4D7F-80BF-6564CB0F4E99}" presName="textRect" presStyleLbl="revTx" presStyleIdx="0" presStyleCnt="4">
        <dgm:presLayoutVars>
          <dgm:chMax val="1"/>
          <dgm:chPref val="1"/>
        </dgm:presLayoutVars>
      </dgm:prSet>
      <dgm:spPr/>
    </dgm:pt>
    <dgm:pt modelId="{7F90B06B-8E57-4C3A-824F-4E3B169E6677}" type="pres">
      <dgm:prSet presAssocID="{D71A85D3-B7FB-4B9F-8777-FB0377409323}" presName="sibTrans" presStyleCnt="0"/>
      <dgm:spPr/>
    </dgm:pt>
    <dgm:pt modelId="{E3AD6CCE-D67B-4757-A57D-D343169F4109}" type="pres">
      <dgm:prSet presAssocID="{3AB31ECE-1A8E-469B-BDE8-15BBBC3987ED}" presName="compNode" presStyleCnt="0"/>
      <dgm:spPr/>
    </dgm:pt>
    <dgm:pt modelId="{C41CF12C-94AD-4CB6-8A2F-A10A5FBC1E33}" type="pres">
      <dgm:prSet presAssocID="{3AB31ECE-1A8E-469B-BDE8-15BBBC3987ED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3F7A21E-D8E9-456B-B1BF-FCB3AA9AF5BE}" type="pres">
      <dgm:prSet presAssocID="{3AB31ECE-1A8E-469B-BDE8-15BBBC3987E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ch ball"/>
        </a:ext>
      </dgm:extLst>
    </dgm:pt>
    <dgm:pt modelId="{28EB9961-C488-4A10-827E-C005ABB3E7C7}" type="pres">
      <dgm:prSet presAssocID="{3AB31ECE-1A8E-469B-BDE8-15BBBC3987ED}" presName="spaceRect" presStyleCnt="0"/>
      <dgm:spPr/>
    </dgm:pt>
    <dgm:pt modelId="{C19A7225-94D3-4D17-A50D-7AB1C83F86FB}" type="pres">
      <dgm:prSet presAssocID="{3AB31ECE-1A8E-469B-BDE8-15BBBC3987ED}" presName="textRect" presStyleLbl="revTx" presStyleIdx="1" presStyleCnt="4">
        <dgm:presLayoutVars>
          <dgm:chMax val="1"/>
          <dgm:chPref val="1"/>
        </dgm:presLayoutVars>
      </dgm:prSet>
      <dgm:spPr/>
    </dgm:pt>
    <dgm:pt modelId="{E64A4E7F-605F-44A9-8FFB-8C72F397669C}" type="pres">
      <dgm:prSet presAssocID="{DBCB87F2-CF61-41A4-9189-6496B03BFF31}" presName="sibTrans" presStyleCnt="0"/>
      <dgm:spPr/>
    </dgm:pt>
    <dgm:pt modelId="{2A92260D-46B7-4F20-BC00-07A48785B264}" type="pres">
      <dgm:prSet presAssocID="{4FE7967A-590B-499D-A292-D45124DB08AA}" presName="compNode" presStyleCnt="0"/>
      <dgm:spPr/>
    </dgm:pt>
    <dgm:pt modelId="{1943155D-15E0-4E79-8C34-B050625F2741}" type="pres">
      <dgm:prSet presAssocID="{4FE7967A-590B-499D-A292-D45124DB08AA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1CBBB4D-D8BC-4A3D-B885-05197F90D075}" type="pres">
      <dgm:prSet presAssocID="{4FE7967A-590B-499D-A292-D45124DB08A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6A07B5B-3147-49E0-8BE1-19C669537C25}" type="pres">
      <dgm:prSet presAssocID="{4FE7967A-590B-499D-A292-D45124DB08AA}" presName="spaceRect" presStyleCnt="0"/>
      <dgm:spPr/>
    </dgm:pt>
    <dgm:pt modelId="{D5F56664-8B57-48BB-9DDC-F2DDC4258917}" type="pres">
      <dgm:prSet presAssocID="{4FE7967A-590B-499D-A292-D45124DB08AA}" presName="textRect" presStyleLbl="revTx" presStyleIdx="2" presStyleCnt="4">
        <dgm:presLayoutVars>
          <dgm:chMax val="1"/>
          <dgm:chPref val="1"/>
        </dgm:presLayoutVars>
      </dgm:prSet>
      <dgm:spPr/>
    </dgm:pt>
    <dgm:pt modelId="{1958C67F-869B-4E38-A2A5-BB4B8FCDA13B}" type="pres">
      <dgm:prSet presAssocID="{4912B1FB-811F-46F6-A60B-C1653BF4AD43}" presName="sibTrans" presStyleCnt="0"/>
      <dgm:spPr/>
    </dgm:pt>
    <dgm:pt modelId="{46D6BF7E-813A-4688-9CEA-7B4CFD576DE5}" type="pres">
      <dgm:prSet presAssocID="{2A8565D5-7FAE-4425-8CDF-FDB4F7430B85}" presName="compNode" presStyleCnt="0"/>
      <dgm:spPr/>
    </dgm:pt>
    <dgm:pt modelId="{509D1994-09FA-465B-8B37-D407326C30E4}" type="pres">
      <dgm:prSet presAssocID="{2A8565D5-7FAE-4425-8CDF-FDB4F7430B85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C341070-9A4A-487D-96ED-7ADE08142AA7}" type="pres">
      <dgm:prSet presAssocID="{2A8565D5-7FAE-4425-8CDF-FDB4F7430B8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F4C37096-AE39-4C2A-B00C-AD6CADA2C04C}" type="pres">
      <dgm:prSet presAssocID="{2A8565D5-7FAE-4425-8CDF-FDB4F7430B85}" presName="spaceRect" presStyleCnt="0"/>
      <dgm:spPr/>
    </dgm:pt>
    <dgm:pt modelId="{0BC258DD-CBA5-4BFA-88C9-7E0B234A6E02}" type="pres">
      <dgm:prSet presAssocID="{2A8565D5-7FAE-4425-8CDF-FDB4F7430B8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C53071F-B3E8-4A68-AE23-85B36B721AAF}" type="presOf" srcId="{2A8565D5-7FAE-4425-8CDF-FDB4F7430B85}" destId="{0BC258DD-CBA5-4BFA-88C9-7E0B234A6E02}" srcOrd="0" destOrd="0" presId="urn:microsoft.com/office/officeart/2018/5/layout/IconLeafLabelList"/>
    <dgm:cxn modelId="{AD601039-8755-4F1E-8F3C-B596FE23027D}" srcId="{E00B831A-DB36-4291-9A0B-740598B68A34}" destId="{2A8565D5-7FAE-4425-8CDF-FDB4F7430B85}" srcOrd="3" destOrd="0" parTransId="{2C14F9DA-D8AE-45D4-9B89-C7AD8429204F}" sibTransId="{46078C8C-CA05-4C2B-9314-3780CAEEB3B7}"/>
    <dgm:cxn modelId="{5C51546B-5845-43F5-96AC-015374FEDF51}" type="presOf" srcId="{3AB31ECE-1A8E-469B-BDE8-15BBBC3987ED}" destId="{C19A7225-94D3-4D17-A50D-7AB1C83F86FB}" srcOrd="0" destOrd="0" presId="urn:microsoft.com/office/officeart/2018/5/layout/IconLeafLabelList"/>
    <dgm:cxn modelId="{46919181-7774-443B-8699-C757FC6ADB37}" srcId="{E00B831A-DB36-4291-9A0B-740598B68A34}" destId="{4FE7967A-590B-499D-A292-D45124DB08AA}" srcOrd="2" destOrd="0" parTransId="{C191CB45-6A4D-45AC-968A-72E3E7AB598A}" sibTransId="{4912B1FB-811F-46F6-A60B-C1653BF4AD43}"/>
    <dgm:cxn modelId="{6C7D8D88-07B9-46A2-8109-C09A4EF67381}" type="presOf" srcId="{4FE7967A-590B-499D-A292-D45124DB08AA}" destId="{D5F56664-8B57-48BB-9DDC-F2DDC4258917}" srcOrd="0" destOrd="0" presId="urn:microsoft.com/office/officeart/2018/5/layout/IconLeafLabelList"/>
    <dgm:cxn modelId="{CCAA6C9B-F61F-423F-8433-FCFC3BEB50CC}" type="presOf" srcId="{E00B831A-DB36-4291-9A0B-740598B68A34}" destId="{F64A0436-FB3D-4746-9FC9-328E1E2197FB}" srcOrd="0" destOrd="0" presId="urn:microsoft.com/office/officeart/2018/5/layout/IconLeafLabelList"/>
    <dgm:cxn modelId="{08AE2DAC-46C1-4374-B630-2D9D66E87446}" srcId="{E00B831A-DB36-4291-9A0B-740598B68A34}" destId="{3AB31ECE-1A8E-469B-BDE8-15BBBC3987ED}" srcOrd="1" destOrd="0" parTransId="{31816FD6-2D4A-478E-ADEB-00FB94E09992}" sibTransId="{DBCB87F2-CF61-41A4-9189-6496B03BFF31}"/>
    <dgm:cxn modelId="{FFCE22E8-BE19-48F4-8D36-859FE9C05B4B}" srcId="{E00B831A-DB36-4291-9A0B-740598B68A34}" destId="{59FB60E3-58DE-4D7F-80BF-6564CB0F4E99}" srcOrd="0" destOrd="0" parTransId="{C511D07B-3C41-47CA-A535-96909B490B33}" sibTransId="{D71A85D3-B7FB-4B9F-8777-FB0377409323}"/>
    <dgm:cxn modelId="{50973DF3-B885-4B6C-AEA1-063D33744250}" type="presOf" srcId="{59FB60E3-58DE-4D7F-80BF-6564CB0F4E99}" destId="{B8E83ED5-86EA-4E29-B3E7-053F4190136B}" srcOrd="0" destOrd="0" presId="urn:microsoft.com/office/officeart/2018/5/layout/IconLeafLabelList"/>
    <dgm:cxn modelId="{47F08C41-0FBA-4200-99E8-CEE49AE25EF4}" type="presParOf" srcId="{F64A0436-FB3D-4746-9FC9-328E1E2197FB}" destId="{41D0BEB5-6CC3-4162-8106-F99160D4CEA0}" srcOrd="0" destOrd="0" presId="urn:microsoft.com/office/officeart/2018/5/layout/IconLeafLabelList"/>
    <dgm:cxn modelId="{A77E8D2B-41E2-4E59-A53B-5BECD66C9436}" type="presParOf" srcId="{41D0BEB5-6CC3-4162-8106-F99160D4CEA0}" destId="{6411C887-51B9-406B-9842-7143CBB8A65B}" srcOrd="0" destOrd="0" presId="urn:microsoft.com/office/officeart/2018/5/layout/IconLeafLabelList"/>
    <dgm:cxn modelId="{1F52E341-741A-4D92-BD84-59ECEE04BA27}" type="presParOf" srcId="{41D0BEB5-6CC3-4162-8106-F99160D4CEA0}" destId="{0EE06540-85FC-4055-AF4A-8718691B70E6}" srcOrd="1" destOrd="0" presId="urn:microsoft.com/office/officeart/2018/5/layout/IconLeafLabelList"/>
    <dgm:cxn modelId="{571182A6-8ABE-4FA3-941F-EDABF1B882D8}" type="presParOf" srcId="{41D0BEB5-6CC3-4162-8106-F99160D4CEA0}" destId="{47B3AB00-781E-46F6-B16C-842507406F81}" srcOrd="2" destOrd="0" presId="urn:microsoft.com/office/officeart/2018/5/layout/IconLeafLabelList"/>
    <dgm:cxn modelId="{D9E55784-25AB-48D6-9E30-6097BDE31E55}" type="presParOf" srcId="{41D0BEB5-6CC3-4162-8106-F99160D4CEA0}" destId="{B8E83ED5-86EA-4E29-B3E7-053F4190136B}" srcOrd="3" destOrd="0" presId="urn:microsoft.com/office/officeart/2018/5/layout/IconLeafLabelList"/>
    <dgm:cxn modelId="{C678DD44-D34A-41AF-8C4F-F116A6F55BDD}" type="presParOf" srcId="{F64A0436-FB3D-4746-9FC9-328E1E2197FB}" destId="{7F90B06B-8E57-4C3A-824F-4E3B169E6677}" srcOrd="1" destOrd="0" presId="urn:microsoft.com/office/officeart/2018/5/layout/IconLeafLabelList"/>
    <dgm:cxn modelId="{9BB285C4-716A-4638-A7D4-E545B91599F4}" type="presParOf" srcId="{F64A0436-FB3D-4746-9FC9-328E1E2197FB}" destId="{E3AD6CCE-D67B-4757-A57D-D343169F4109}" srcOrd="2" destOrd="0" presId="urn:microsoft.com/office/officeart/2018/5/layout/IconLeafLabelList"/>
    <dgm:cxn modelId="{EF1ED4FB-641C-4D8D-9F0C-D6D8E4F212AF}" type="presParOf" srcId="{E3AD6CCE-D67B-4757-A57D-D343169F4109}" destId="{C41CF12C-94AD-4CB6-8A2F-A10A5FBC1E33}" srcOrd="0" destOrd="0" presId="urn:microsoft.com/office/officeart/2018/5/layout/IconLeafLabelList"/>
    <dgm:cxn modelId="{27545812-5741-4E6C-A9DB-CE20F2A8B7F5}" type="presParOf" srcId="{E3AD6CCE-D67B-4757-A57D-D343169F4109}" destId="{C3F7A21E-D8E9-456B-B1BF-FCB3AA9AF5BE}" srcOrd="1" destOrd="0" presId="urn:microsoft.com/office/officeart/2018/5/layout/IconLeafLabelList"/>
    <dgm:cxn modelId="{9E04FA60-1630-4F81-B6BF-0A8F8800DB2F}" type="presParOf" srcId="{E3AD6CCE-D67B-4757-A57D-D343169F4109}" destId="{28EB9961-C488-4A10-827E-C005ABB3E7C7}" srcOrd="2" destOrd="0" presId="urn:microsoft.com/office/officeart/2018/5/layout/IconLeafLabelList"/>
    <dgm:cxn modelId="{46EC682A-008C-4DEB-9A5F-E709209110EC}" type="presParOf" srcId="{E3AD6CCE-D67B-4757-A57D-D343169F4109}" destId="{C19A7225-94D3-4D17-A50D-7AB1C83F86FB}" srcOrd="3" destOrd="0" presId="urn:microsoft.com/office/officeart/2018/5/layout/IconLeafLabelList"/>
    <dgm:cxn modelId="{6D9AB7CA-63A1-40DC-BC7E-53B0C56A553C}" type="presParOf" srcId="{F64A0436-FB3D-4746-9FC9-328E1E2197FB}" destId="{E64A4E7F-605F-44A9-8FFB-8C72F397669C}" srcOrd="3" destOrd="0" presId="urn:microsoft.com/office/officeart/2018/5/layout/IconLeafLabelList"/>
    <dgm:cxn modelId="{05DECBFE-CCF6-4007-A640-ECA4B4A5793C}" type="presParOf" srcId="{F64A0436-FB3D-4746-9FC9-328E1E2197FB}" destId="{2A92260D-46B7-4F20-BC00-07A48785B264}" srcOrd="4" destOrd="0" presId="urn:microsoft.com/office/officeart/2018/5/layout/IconLeafLabelList"/>
    <dgm:cxn modelId="{2F3F7294-2E1A-42D5-A8F7-ED51FA9D6676}" type="presParOf" srcId="{2A92260D-46B7-4F20-BC00-07A48785B264}" destId="{1943155D-15E0-4E79-8C34-B050625F2741}" srcOrd="0" destOrd="0" presId="urn:microsoft.com/office/officeart/2018/5/layout/IconLeafLabelList"/>
    <dgm:cxn modelId="{03013EBC-777D-4C00-AA57-B24BD04B82AD}" type="presParOf" srcId="{2A92260D-46B7-4F20-BC00-07A48785B264}" destId="{A1CBBB4D-D8BC-4A3D-B885-05197F90D075}" srcOrd="1" destOrd="0" presId="urn:microsoft.com/office/officeart/2018/5/layout/IconLeafLabelList"/>
    <dgm:cxn modelId="{A4C232C2-D61E-4165-857C-0AA1B44DA0FB}" type="presParOf" srcId="{2A92260D-46B7-4F20-BC00-07A48785B264}" destId="{76A07B5B-3147-49E0-8BE1-19C669537C25}" srcOrd="2" destOrd="0" presId="urn:microsoft.com/office/officeart/2018/5/layout/IconLeafLabelList"/>
    <dgm:cxn modelId="{99B110AA-F67C-4F1F-B11A-78D00CC86A69}" type="presParOf" srcId="{2A92260D-46B7-4F20-BC00-07A48785B264}" destId="{D5F56664-8B57-48BB-9DDC-F2DDC4258917}" srcOrd="3" destOrd="0" presId="urn:microsoft.com/office/officeart/2018/5/layout/IconLeafLabelList"/>
    <dgm:cxn modelId="{252EC5E9-122B-42CA-A723-AC50014BB9C3}" type="presParOf" srcId="{F64A0436-FB3D-4746-9FC9-328E1E2197FB}" destId="{1958C67F-869B-4E38-A2A5-BB4B8FCDA13B}" srcOrd="5" destOrd="0" presId="urn:microsoft.com/office/officeart/2018/5/layout/IconLeafLabelList"/>
    <dgm:cxn modelId="{2119431E-C903-49C4-A84C-B9A8C396E91A}" type="presParOf" srcId="{F64A0436-FB3D-4746-9FC9-328E1E2197FB}" destId="{46D6BF7E-813A-4688-9CEA-7B4CFD576DE5}" srcOrd="6" destOrd="0" presId="urn:microsoft.com/office/officeart/2018/5/layout/IconLeafLabelList"/>
    <dgm:cxn modelId="{9B7B56BC-AE59-488D-992D-9D72CBC0EF1B}" type="presParOf" srcId="{46D6BF7E-813A-4688-9CEA-7B4CFD576DE5}" destId="{509D1994-09FA-465B-8B37-D407326C30E4}" srcOrd="0" destOrd="0" presId="urn:microsoft.com/office/officeart/2018/5/layout/IconLeafLabelList"/>
    <dgm:cxn modelId="{80686F65-B532-4502-8C5A-127FB759B9D4}" type="presParOf" srcId="{46D6BF7E-813A-4688-9CEA-7B4CFD576DE5}" destId="{6C341070-9A4A-487D-96ED-7ADE08142AA7}" srcOrd="1" destOrd="0" presId="urn:microsoft.com/office/officeart/2018/5/layout/IconLeafLabelList"/>
    <dgm:cxn modelId="{89F541FB-5F9B-4D72-963D-8E04C841BD1B}" type="presParOf" srcId="{46D6BF7E-813A-4688-9CEA-7B4CFD576DE5}" destId="{F4C37096-AE39-4C2A-B00C-AD6CADA2C04C}" srcOrd="2" destOrd="0" presId="urn:microsoft.com/office/officeart/2018/5/layout/IconLeafLabelList"/>
    <dgm:cxn modelId="{7F47C79A-2C2A-42AD-8D4C-9BCA16CD3445}" type="presParOf" srcId="{46D6BF7E-813A-4688-9CEA-7B4CFD576DE5}" destId="{0BC258DD-CBA5-4BFA-88C9-7E0B234A6E0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735363-C7B0-4EEE-B556-EC9B05A6D257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DD4A00F-F748-494F-B6DB-87B7852EFFCE}">
      <dgm:prSet/>
      <dgm:spPr/>
      <dgm:t>
        <a:bodyPr/>
        <a:lstStyle/>
        <a:p>
          <a:r>
            <a:rPr lang="en-US"/>
            <a:t>Coordinate flights with their staff (they will reach out to you).</a:t>
          </a:r>
        </a:p>
      </dgm:t>
    </dgm:pt>
    <dgm:pt modelId="{703C30FF-DDAE-4135-B067-8FDDA91A7633}" type="parTrans" cxnId="{6E94CD60-F50D-400D-9BCA-47A4653B37C5}">
      <dgm:prSet/>
      <dgm:spPr/>
      <dgm:t>
        <a:bodyPr/>
        <a:lstStyle/>
        <a:p>
          <a:endParaRPr lang="en-US"/>
        </a:p>
      </dgm:t>
    </dgm:pt>
    <dgm:pt modelId="{32293EE1-20EF-4EE6-9212-4BAD3F270F87}" type="sibTrans" cxnId="{6E94CD60-F50D-400D-9BCA-47A4653B37C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0E9166D-9012-4157-95B3-913345123EFE}">
      <dgm:prSet/>
      <dgm:spPr/>
      <dgm:t>
        <a:bodyPr/>
        <a:lstStyle/>
        <a:p>
          <a:r>
            <a:rPr lang="en-US"/>
            <a:t>Reach out to faculty you are interested in working with to make sure you have time to chat with them.</a:t>
          </a:r>
        </a:p>
      </dgm:t>
    </dgm:pt>
    <dgm:pt modelId="{C709C1E5-D41D-437F-BB55-84AEC87101C1}" type="parTrans" cxnId="{BB815873-4C2E-4043-8E65-8D72269CDE83}">
      <dgm:prSet/>
      <dgm:spPr/>
      <dgm:t>
        <a:bodyPr/>
        <a:lstStyle/>
        <a:p>
          <a:endParaRPr lang="en-US"/>
        </a:p>
      </dgm:t>
    </dgm:pt>
    <dgm:pt modelId="{1627D4BD-0438-44EF-B7D3-72026EC4D5C5}" type="sibTrans" cxnId="{BB815873-4C2E-4043-8E65-8D72269CDE8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0A1BCC2-4711-471E-AD10-B22D37D1DD94}">
      <dgm:prSet/>
      <dgm:spPr/>
      <dgm:t>
        <a:bodyPr/>
        <a:lstStyle/>
        <a:p>
          <a:r>
            <a:rPr lang="en-US"/>
            <a:t>Communicate with grad students there if there's specific things you want to hear about from them.</a:t>
          </a:r>
        </a:p>
      </dgm:t>
    </dgm:pt>
    <dgm:pt modelId="{9268186D-1209-4DFC-86E2-644B0450CD28}" type="parTrans" cxnId="{9BBB3AEC-CB28-4E79-9423-040233BD0137}">
      <dgm:prSet/>
      <dgm:spPr/>
      <dgm:t>
        <a:bodyPr/>
        <a:lstStyle/>
        <a:p>
          <a:endParaRPr lang="en-US"/>
        </a:p>
      </dgm:t>
    </dgm:pt>
    <dgm:pt modelId="{48D7F462-4E1A-4E09-A076-AF4EB9645D30}" type="sibTrans" cxnId="{9BBB3AEC-CB28-4E79-9423-040233BD013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2E92790-EF79-4B38-ADAD-4413892D53E3}">
      <dgm:prSet/>
      <dgm:spPr/>
      <dgm:t>
        <a:bodyPr/>
        <a:lstStyle/>
        <a:p>
          <a:r>
            <a:rPr lang="en-US"/>
            <a:t>Pack niceish clothing (don't need anything too fancy but something to make a decent first impression in person).</a:t>
          </a:r>
        </a:p>
      </dgm:t>
    </dgm:pt>
    <dgm:pt modelId="{23AC246A-96F9-462B-8A0F-6D4563221B4C}" type="parTrans" cxnId="{F221EA2C-E13D-4165-8552-A177F276B4AD}">
      <dgm:prSet/>
      <dgm:spPr/>
      <dgm:t>
        <a:bodyPr/>
        <a:lstStyle/>
        <a:p>
          <a:endParaRPr lang="en-US"/>
        </a:p>
      </dgm:t>
    </dgm:pt>
    <dgm:pt modelId="{21B50A2C-DA98-464E-BCA9-5820D35F7725}" type="sibTrans" cxnId="{F221EA2C-E13D-4165-8552-A177F276B4AD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86FFCE8D-01DB-4AED-9928-F3C0B1DF8BEB}">
      <dgm:prSet/>
      <dgm:spPr/>
      <dgm:t>
        <a:bodyPr/>
        <a:lstStyle/>
        <a:p>
          <a:r>
            <a:rPr lang="en-US"/>
            <a:t>Read about the area more to get an idea of things you would like to see if you have time.</a:t>
          </a:r>
        </a:p>
      </dgm:t>
    </dgm:pt>
    <dgm:pt modelId="{54E067E0-07FC-4711-AC94-A0356B819B79}" type="parTrans" cxnId="{EDAC9A1E-EAA8-4177-8FD4-293E16D03305}">
      <dgm:prSet/>
      <dgm:spPr/>
      <dgm:t>
        <a:bodyPr/>
        <a:lstStyle/>
        <a:p>
          <a:endParaRPr lang="en-US"/>
        </a:p>
      </dgm:t>
    </dgm:pt>
    <dgm:pt modelId="{963943C5-E86A-4190-BB31-6869DE891EEA}" type="sibTrans" cxnId="{EDAC9A1E-EAA8-4177-8FD4-293E16D03305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135D8B5C-DCBD-4C81-A459-2710DD69E1A1}">
      <dgm:prSet/>
      <dgm:spPr/>
      <dgm:t>
        <a:bodyPr/>
        <a:lstStyle/>
        <a:p>
          <a:r>
            <a:rPr lang="en-US"/>
            <a:t>Prepare to be exausted.</a:t>
          </a:r>
        </a:p>
      </dgm:t>
    </dgm:pt>
    <dgm:pt modelId="{73668284-C529-4ADF-817E-0DAFDE1B5E12}" type="parTrans" cxnId="{2974D847-85CC-4AB8-A479-E1F15F3BCD4B}">
      <dgm:prSet/>
      <dgm:spPr/>
      <dgm:t>
        <a:bodyPr/>
        <a:lstStyle/>
        <a:p>
          <a:endParaRPr lang="en-US"/>
        </a:p>
      </dgm:t>
    </dgm:pt>
    <dgm:pt modelId="{832E1399-B1F3-4C49-9377-F1E34F0C7272}" type="sibTrans" cxnId="{2974D847-85CC-4AB8-A479-E1F15F3BCD4B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64EDAC53-E216-4248-B836-8B00C5195D94}" type="pres">
      <dgm:prSet presAssocID="{17735363-C7B0-4EEE-B556-EC9B05A6D257}" presName="Name0" presStyleCnt="0">
        <dgm:presLayoutVars>
          <dgm:animLvl val="lvl"/>
          <dgm:resizeHandles val="exact"/>
        </dgm:presLayoutVars>
      </dgm:prSet>
      <dgm:spPr/>
    </dgm:pt>
    <dgm:pt modelId="{A6A740E2-C4C2-4292-94F7-D512A47EED04}" type="pres">
      <dgm:prSet presAssocID="{FDD4A00F-F748-494F-B6DB-87B7852EFFCE}" presName="compositeNode" presStyleCnt="0">
        <dgm:presLayoutVars>
          <dgm:bulletEnabled val="1"/>
        </dgm:presLayoutVars>
      </dgm:prSet>
      <dgm:spPr/>
    </dgm:pt>
    <dgm:pt modelId="{A59E65CE-4619-41DF-B351-C6D249CB4675}" type="pres">
      <dgm:prSet presAssocID="{FDD4A00F-F748-494F-B6DB-87B7852EFFCE}" presName="bgRect" presStyleLbl="bgAccFollowNode1" presStyleIdx="0" presStyleCnt="6"/>
      <dgm:spPr/>
    </dgm:pt>
    <dgm:pt modelId="{8A78C806-C6B8-4388-9CA9-D95007FDB96E}" type="pres">
      <dgm:prSet presAssocID="{32293EE1-20EF-4EE6-9212-4BAD3F270F87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C370716A-8908-4FC4-8477-2DF4F475E8A7}" type="pres">
      <dgm:prSet presAssocID="{FDD4A00F-F748-494F-B6DB-87B7852EFFCE}" presName="bottomLine" presStyleLbl="alignNode1" presStyleIdx="1" presStyleCnt="12">
        <dgm:presLayoutVars/>
      </dgm:prSet>
      <dgm:spPr/>
    </dgm:pt>
    <dgm:pt modelId="{1E8DB832-4AB4-492F-9DFF-CCDD5C4C1BF5}" type="pres">
      <dgm:prSet presAssocID="{FDD4A00F-F748-494F-B6DB-87B7852EFFCE}" presName="nodeText" presStyleLbl="bgAccFollowNode1" presStyleIdx="0" presStyleCnt="6">
        <dgm:presLayoutVars>
          <dgm:bulletEnabled val="1"/>
        </dgm:presLayoutVars>
      </dgm:prSet>
      <dgm:spPr/>
    </dgm:pt>
    <dgm:pt modelId="{C3D3C5FE-9DF0-49F1-8833-2BD3926C819F}" type="pres">
      <dgm:prSet presAssocID="{32293EE1-20EF-4EE6-9212-4BAD3F270F87}" presName="sibTrans" presStyleCnt="0"/>
      <dgm:spPr/>
    </dgm:pt>
    <dgm:pt modelId="{15BCC901-AF7A-4258-83D7-02C14F60074D}" type="pres">
      <dgm:prSet presAssocID="{30E9166D-9012-4157-95B3-913345123EFE}" presName="compositeNode" presStyleCnt="0">
        <dgm:presLayoutVars>
          <dgm:bulletEnabled val="1"/>
        </dgm:presLayoutVars>
      </dgm:prSet>
      <dgm:spPr/>
    </dgm:pt>
    <dgm:pt modelId="{21FF7F47-6207-4634-AEBC-BD54B7E65A23}" type="pres">
      <dgm:prSet presAssocID="{30E9166D-9012-4157-95B3-913345123EFE}" presName="bgRect" presStyleLbl="bgAccFollowNode1" presStyleIdx="1" presStyleCnt="6"/>
      <dgm:spPr/>
    </dgm:pt>
    <dgm:pt modelId="{AA291A04-E135-4397-AED0-8A6E39BBFF40}" type="pres">
      <dgm:prSet presAssocID="{1627D4BD-0438-44EF-B7D3-72026EC4D5C5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B8038342-C23B-4D54-903E-A28BF30F4024}" type="pres">
      <dgm:prSet presAssocID="{30E9166D-9012-4157-95B3-913345123EFE}" presName="bottomLine" presStyleLbl="alignNode1" presStyleIdx="3" presStyleCnt="12">
        <dgm:presLayoutVars/>
      </dgm:prSet>
      <dgm:spPr/>
    </dgm:pt>
    <dgm:pt modelId="{84E3502B-9515-4A0D-99AD-F3938B673852}" type="pres">
      <dgm:prSet presAssocID="{30E9166D-9012-4157-95B3-913345123EFE}" presName="nodeText" presStyleLbl="bgAccFollowNode1" presStyleIdx="1" presStyleCnt="6">
        <dgm:presLayoutVars>
          <dgm:bulletEnabled val="1"/>
        </dgm:presLayoutVars>
      </dgm:prSet>
      <dgm:spPr/>
    </dgm:pt>
    <dgm:pt modelId="{35F28FC7-C34B-4D08-BB9B-B5B19C3792DC}" type="pres">
      <dgm:prSet presAssocID="{1627D4BD-0438-44EF-B7D3-72026EC4D5C5}" presName="sibTrans" presStyleCnt="0"/>
      <dgm:spPr/>
    </dgm:pt>
    <dgm:pt modelId="{7D5E76AA-A1B3-4C0D-BA93-981B44D1F63F}" type="pres">
      <dgm:prSet presAssocID="{F0A1BCC2-4711-471E-AD10-B22D37D1DD94}" presName="compositeNode" presStyleCnt="0">
        <dgm:presLayoutVars>
          <dgm:bulletEnabled val="1"/>
        </dgm:presLayoutVars>
      </dgm:prSet>
      <dgm:spPr/>
    </dgm:pt>
    <dgm:pt modelId="{2C8AFCC6-BAA0-4998-B941-C0FA2634DCBB}" type="pres">
      <dgm:prSet presAssocID="{F0A1BCC2-4711-471E-AD10-B22D37D1DD94}" presName="bgRect" presStyleLbl="bgAccFollowNode1" presStyleIdx="2" presStyleCnt="6"/>
      <dgm:spPr/>
    </dgm:pt>
    <dgm:pt modelId="{5BC52C96-C5CC-49F2-BE23-01C0F238000F}" type="pres">
      <dgm:prSet presAssocID="{48D7F462-4E1A-4E09-A076-AF4EB9645D30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38CD0F24-ADD3-4F5D-8C6B-0509AEBF30E7}" type="pres">
      <dgm:prSet presAssocID="{F0A1BCC2-4711-471E-AD10-B22D37D1DD94}" presName="bottomLine" presStyleLbl="alignNode1" presStyleIdx="5" presStyleCnt="12">
        <dgm:presLayoutVars/>
      </dgm:prSet>
      <dgm:spPr/>
    </dgm:pt>
    <dgm:pt modelId="{5823C9C0-DEC0-4744-BB3F-8E84D5484AEE}" type="pres">
      <dgm:prSet presAssocID="{F0A1BCC2-4711-471E-AD10-B22D37D1DD94}" presName="nodeText" presStyleLbl="bgAccFollowNode1" presStyleIdx="2" presStyleCnt="6">
        <dgm:presLayoutVars>
          <dgm:bulletEnabled val="1"/>
        </dgm:presLayoutVars>
      </dgm:prSet>
      <dgm:spPr/>
    </dgm:pt>
    <dgm:pt modelId="{821CFF60-871B-4671-95B3-0835C389CB32}" type="pres">
      <dgm:prSet presAssocID="{48D7F462-4E1A-4E09-A076-AF4EB9645D30}" presName="sibTrans" presStyleCnt="0"/>
      <dgm:spPr/>
    </dgm:pt>
    <dgm:pt modelId="{3B7E96EA-F0FC-4AA6-9B49-48A7D224C609}" type="pres">
      <dgm:prSet presAssocID="{32E92790-EF79-4B38-ADAD-4413892D53E3}" presName="compositeNode" presStyleCnt="0">
        <dgm:presLayoutVars>
          <dgm:bulletEnabled val="1"/>
        </dgm:presLayoutVars>
      </dgm:prSet>
      <dgm:spPr/>
    </dgm:pt>
    <dgm:pt modelId="{305BC97D-5B02-4BBF-ADFA-F946167861D5}" type="pres">
      <dgm:prSet presAssocID="{32E92790-EF79-4B38-ADAD-4413892D53E3}" presName="bgRect" presStyleLbl="bgAccFollowNode1" presStyleIdx="3" presStyleCnt="6"/>
      <dgm:spPr/>
    </dgm:pt>
    <dgm:pt modelId="{8DE3EC74-8366-4DB4-95FC-3C289536465D}" type="pres">
      <dgm:prSet presAssocID="{21B50A2C-DA98-464E-BCA9-5820D35F7725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651908F3-4E80-4C5B-80B8-A243F004C8D7}" type="pres">
      <dgm:prSet presAssocID="{32E92790-EF79-4B38-ADAD-4413892D53E3}" presName="bottomLine" presStyleLbl="alignNode1" presStyleIdx="7" presStyleCnt="12">
        <dgm:presLayoutVars/>
      </dgm:prSet>
      <dgm:spPr/>
    </dgm:pt>
    <dgm:pt modelId="{184BEFD7-9C6E-428D-B4E3-F6BDED1945C5}" type="pres">
      <dgm:prSet presAssocID="{32E92790-EF79-4B38-ADAD-4413892D53E3}" presName="nodeText" presStyleLbl="bgAccFollowNode1" presStyleIdx="3" presStyleCnt="6">
        <dgm:presLayoutVars>
          <dgm:bulletEnabled val="1"/>
        </dgm:presLayoutVars>
      </dgm:prSet>
      <dgm:spPr/>
    </dgm:pt>
    <dgm:pt modelId="{7C517F79-B0CC-463D-BE7E-6164E3D5A0A4}" type="pres">
      <dgm:prSet presAssocID="{21B50A2C-DA98-464E-BCA9-5820D35F7725}" presName="sibTrans" presStyleCnt="0"/>
      <dgm:spPr/>
    </dgm:pt>
    <dgm:pt modelId="{1CF6D84F-4854-4883-99A8-30030A0F6BED}" type="pres">
      <dgm:prSet presAssocID="{86FFCE8D-01DB-4AED-9928-F3C0B1DF8BEB}" presName="compositeNode" presStyleCnt="0">
        <dgm:presLayoutVars>
          <dgm:bulletEnabled val="1"/>
        </dgm:presLayoutVars>
      </dgm:prSet>
      <dgm:spPr/>
    </dgm:pt>
    <dgm:pt modelId="{853B39C5-0DEB-4167-B182-61E78BB53AB2}" type="pres">
      <dgm:prSet presAssocID="{86FFCE8D-01DB-4AED-9928-F3C0B1DF8BEB}" presName="bgRect" presStyleLbl="bgAccFollowNode1" presStyleIdx="4" presStyleCnt="6"/>
      <dgm:spPr/>
    </dgm:pt>
    <dgm:pt modelId="{767ACDE7-9442-47FD-88D7-833EBFD4680C}" type="pres">
      <dgm:prSet presAssocID="{963943C5-E86A-4190-BB31-6869DE891EEA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D183DF1-4F99-4C7D-831E-3BBECBBFD21D}" type="pres">
      <dgm:prSet presAssocID="{86FFCE8D-01DB-4AED-9928-F3C0B1DF8BEB}" presName="bottomLine" presStyleLbl="alignNode1" presStyleIdx="9" presStyleCnt="12">
        <dgm:presLayoutVars/>
      </dgm:prSet>
      <dgm:spPr/>
    </dgm:pt>
    <dgm:pt modelId="{09A0A63F-D8EB-42A4-8830-950E4DEC2ED9}" type="pres">
      <dgm:prSet presAssocID="{86FFCE8D-01DB-4AED-9928-F3C0B1DF8BEB}" presName="nodeText" presStyleLbl="bgAccFollowNode1" presStyleIdx="4" presStyleCnt="6">
        <dgm:presLayoutVars>
          <dgm:bulletEnabled val="1"/>
        </dgm:presLayoutVars>
      </dgm:prSet>
      <dgm:spPr/>
    </dgm:pt>
    <dgm:pt modelId="{A599598B-0D34-462E-9B4A-D06ECE9F5D91}" type="pres">
      <dgm:prSet presAssocID="{963943C5-E86A-4190-BB31-6869DE891EEA}" presName="sibTrans" presStyleCnt="0"/>
      <dgm:spPr/>
    </dgm:pt>
    <dgm:pt modelId="{9403EBEA-33F6-4F66-91A3-D89CEAFEA58D}" type="pres">
      <dgm:prSet presAssocID="{135D8B5C-DCBD-4C81-A459-2710DD69E1A1}" presName="compositeNode" presStyleCnt="0">
        <dgm:presLayoutVars>
          <dgm:bulletEnabled val="1"/>
        </dgm:presLayoutVars>
      </dgm:prSet>
      <dgm:spPr/>
    </dgm:pt>
    <dgm:pt modelId="{A216F512-38CE-4126-A58E-6F5E2D0AE7A2}" type="pres">
      <dgm:prSet presAssocID="{135D8B5C-DCBD-4C81-A459-2710DD69E1A1}" presName="bgRect" presStyleLbl="bgAccFollowNode1" presStyleIdx="5" presStyleCnt="6"/>
      <dgm:spPr/>
    </dgm:pt>
    <dgm:pt modelId="{A91B144B-1C44-4CD7-8D2D-1D64FD5D4E50}" type="pres">
      <dgm:prSet presAssocID="{832E1399-B1F3-4C49-9377-F1E34F0C7272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F5415025-AD4B-4B2A-A4A2-04DD8E08BD91}" type="pres">
      <dgm:prSet presAssocID="{135D8B5C-DCBD-4C81-A459-2710DD69E1A1}" presName="bottomLine" presStyleLbl="alignNode1" presStyleIdx="11" presStyleCnt="12">
        <dgm:presLayoutVars/>
      </dgm:prSet>
      <dgm:spPr/>
    </dgm:pt>
    <dgm:pt modelId="{DFCCCDA7-256F-4B94-A92A-FC5A3E62FC03}" type="pres">
      <dgm:prSet presAssocID="{135D8B5C-DCBD-4C81-A459-2710DD69E1A1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7112F502-1B7D-49E1-9288-13DDC318F378}" type="presOf" srcId="{21B50A2C-DA98-464E-BCA9-5820D35F7725}" destId="{8DE3EC74-8366-4DB4-95FC-3C289536465D}" srcOrd="0" destOrd="0" presId="urn:microsoft.com/office/officeart/2016/7/layout/BasicLinearProcessNumbered"/>
    <dgm:cxn modelId="{1CF98907-C4BD-4B5C-8FF5-79CDB4194B44}" type="presOf" srcId="{F0A1BCC2-4711-471E-AD10-B22D37D1DD94}" destId="{5823C9C0-DEC0-4744-BB3F-8E84D5484AEE}" srcOrd="1" destOrd="0" presId="urn:microsoft.com/office/officeart/2016/7/layout/BasicLinearProcessNumbered"/>
    <dgm:cxn modelId="{EC213F1C-A938-4E74-80D4-DBDB75847FF2}" type="presOf" srcId="{1627D4BD-0438-44EF-B7D3-72026EC4D5C5}" destId="{AA291A04-E135-4397-AED0-8A6E39BBFF40}" srcOrd="0" destOrd="0" presId="urn:microsoft.com/office/officeart/2016/7/layout/BasicLinearProcessNumbered"/>
    <dgm:cxn modelId="{EDAC9A1E-EAA8-4177-8FD4-293E16D03305}" srcId="{17735363-C7B0-4EEE-B556-EC9B05A6D257}" destId="{86FFCE8D-01DB-4AED-9928-F3C0B1DF8BEB}" srcOrd="4" destOrd="0" parTransId="{54E067E0-07FC-4711-AC94-A0356B819B79}" sibTransId="{963943C5-E86A-4190-BB31-6869DE891EEA}"/>
    <dgm:cxn modelId="{F221EA2C-E13D-4165-8552-A177F276B4AD}" srcId="{17735363-C7B0-4EEE-B556-EC9B05A6D257}" destId="{32E92790-EF79-4B38-ADAD-4413892D53E3}" srcOrd="3" destOrd="0" parTransId="{23AC246A-96F9-462B-8A0F-6D4563221B4C}" sibTransId="{21B50A2C-DA98-464E-BCA9-5820D35F7725}"/>
    <dgm:cxn modelId="{126E763A-A8ED-4FA2-8BD0-3420584C273F}" type="presOf" srcId="{30E9166D-9012-4157-95B3-913345123EFE}" destId="{21FF7F47-6207-4634-AEBC-BD54B7E65A23}" srcOrd="0" destOrd="0" presId="urn:microsoft.com/office/officeart/2016/7/layout/BasicLinearProcessNumbered"/>
    <dgm:cxn modelId="{7C3B2D3B-272C-40CD-9372-C12708B9BF7F}" type="presOf" srcId="{832E1399-B1F3-4C49-9377-F1E34F0C7272}" destId="{A91B144B-1C44-4CD7-8D2D-1D64FD5D4E50}" srcOrd="0" destOrd="0" presId="urn:microsoft.com/office/officeart/2016/7/layout/BasicLinearProcessNumbered"/>
    <dgm:cxn modelId="{7BADBE3D-7A0C-4CE1-95AD-7A71210D001D}" type="presOf" srcId="{FDD4A00F-F748-494F-B6DB-87B7852EFFCE}" destId="{1E8DB832-4AB4-492F-9DFF-CCDD5C4C1BF5}" srcOrd="1" destOrd="0" presId="urn:microsoft.com/office/officeart/2016/7/layout/BasicLinearProcessNumbered"/>
    <dgm:cxn modelId="{6E94CD60-F50D-400D-9BCA-47A4653B37C5}" srcId="{17735363-C7B0-4EEE-B556-EC9B05A6D257}" destId="{FDD4A00F-F748-494F-B6DB-87B7852EFFCE}" srcOrd="0" destOrd="0" parTransId="{703C30FF-DDAE-4135-B067-8FDDA91A7633}" sibTransId="{32293EE1-20EF-4EE6-9212-4BAD3F270F87}"/>
    <dgm:cxn modelId="{2974D847-85CC-4AB8-A479-E1F15F3BCD4B}" srcId="{17735363-C7B0-4EEE-B556-EC9B05A6D257}" destId="{135D8B5C-DCBD-4C81-A459-2710DD69E1A1}" srcOrd="5" destOrd="0" parTransId="{73668284-C529-4ADF-817E-0DAFDE1B5E12}" sibTransId="{832E1399-B1F3-4C49-9377-F1E34F0C7272}"/>
    <dgm:cxn modelId="{2028EB4F-AD9C-46D2-A596-B4604B3166A6}" type="presOf" srcId="{86FFCE8D-01DB-4AED-9928-F3C0B1DF8BEB}" destId="{09A0A63F-D8EB-42A4-8830-950E4DEC2ED9}" srcOrd="1" destOrd="0" presId="urn:microsoft.com/office/officeart/2016/7/layout/BasicLinearProcessNumbered"/>
    <dgm:cxn modelId="{CE7E5372-4249-44F3-BE63-0275DBFF71A9}" type="presOf" srcId="{30E9166D-9012-4157-95B3-913345123EFE}" destId="{84E3502B-9515-4A0D-99AD-F3938B673852}" srcOrd="1" destOrd="0" presId="urn:microsoft.com/office/officeart/2016/7/layout/BasicLinearProcessNumbered"/>
    <dgm:cxn modelId="{BB815873-4C2E-4043-8E65-8D72269CDE83}" srcId="{17735363-C7B0-4EEE-B556-EC9B05A6D257}" destId="{30E9166D-9012-4157-95B3-913345123EFE}" srcOrd="1" destOrd="0" parTransId="{C709C1E5-D41D-437F-BB55-84AEC87101C1}" sibTransId="{1627D4BD-0438-44EF-B7D3-72026EC4D5C5}"/>
    <dgm:cxn modelId="{6495FC73-A662-45D7-B6D4-6865A2448FE6}" type="presOf" srcId="{FDD4A00F-F748-494F-B6DB-87B7852EFFCE}" destId="{A59E65CE-4619-41DF-B351-C6D249CB4675}" srcOrd="0" destOrd="0" presId="urn:microsoft.com/office/officeart/2016/7/layout/BasicLinearProcessNumbered"/>
    <dgm:cxn modelId="{6311A175-E506-4659-A94C-8E3190EE4D28}" type="presOf" srcId="{86FFCE8D-01DB-4AED-9928-F3C0B1DF8BEB}" destId="{853B39C5-0DEB-4167-B182-61E78BB53AB2}" srcOrd="0" destOrd="0" presId="urn:microsoft.com/office/officeart/2016/7/layout/BasicLinearProcessNumbered"/>
    <dgm:cxn modelId="{14DC5A7A-6E50-49E7-AF80-D2CC43B2DA8E}" type="presOf" srcId="{135D8B5C-DCBD-4C81-A459-2710DD69E1A1}" destId="{DFCCCDA7-256F-4B94-A92A-FC5A3E62FC03}" srcOrd="1" destOrd="0" presId="urn:microsoft.com/office/officeart/2016/7/layout/BasicLinearProcessNumbered"/>
    <dgm:cxn modelId="{5B913882-AAB3-403B-9EA0-BDCB082DDC92}" type="presOf" srcId="{32E92790-EF79-4B38-ADAD-4413892D53E3}" destId="{184BEFD7-9C6E-428D-B4E3-F6BDED1945C5}" srcOrd="1" destOrd="0" presId="urn:microsoft.com/office/officeart/2016/7/layout/BasicLinearProcessNumbered"/>
    <dgm:cxn modelId="{8045B69C-5CFB-44F6-AF9D-F97DFF5C5E5C}" type="presOf" srcId="{17735363-C7B0-4EEE-B556-EC9B05A6D257}" destId="{64EDAC53-E216-4248-B836-8B00C5195D94}" srcOrd="0" destOrd="0" presId="urn:microsoft.com/office/officeart/2016/7/layout/BasicLinearProcessNumbered"/>
    <dgm:cxn modelId="{E3A710A5-D29F-470B-A438-2EA54D196FA1}" type="presOf" srcId="{F0A1BCC2-4711-471E-AD10-B22D37D1DD94}" destId="{2C8AFCC6-BAA0-4998-B941-C0FA2634DCBB}" srcOrd="0" destOrd="0" presId="urn:microsoft.com/office/officeart/2016/7/layout/BasicLinearProcessNumbered"/>
    <dgm:cxn modelId="{D2E696C0-7EA5-4908-B2BB-8F6E66E17D3E}" type="presOf" srcId="{135D8B5C-DCBD-4C81-A459-2710DD69E1A1}" destId="{A216F512-38CE-4126-A58E-6F5E2D0AE7A2}" srcOrd="0" destOrd="0" presId="urn:microsoft.com/office/officeart/2016/7/layout/BasicLinearProcessNumbered"/>
    <dgm:cxn modelId="{BD4888C6-25BD-42AA-AAAD-33C7B7D76C7B}" type="presOf" srcId="{48D7F462-4E1A-4E09-A076-AF4EB9645D30}" destId="{5BC52C96-C5CC-49F2-BE23-01C0F238000F}" srcOrd="0" destOrd="0" presId="urn:microsoft.com/office/officeart/2016/7/layout/BasicLinearProcessNumbered"/>
    <dgm:cxn modelId="{E278DED4-521A-4ACE-A6FD-3DEAE698D330}" type="presOf" srcId="{32293EE1-20EF-4EE6-9212-4BAD3F270F87}" destId="{8A78C806-C6B8-4388-9CA9-D95007FDB96E}" srcOrd="0" destOrd="0" presId="urn:microsoft.com/office/officeart/2016/7/layout/BasicLinearProcessNumbered"/>
    <dgm:cxn modelId="{779CADDB-965B-43D8-A83A-A45796DF5223}" type="presOf" srcId="{32E92790-EF79-4B38-ADAD-4413892D53E3}" destId="{305BC97D-5B02-4BBF-ADFA-F946167861D5}" srcOrd="0" destOrd="0" presId="urn:microsoft.com/office/officeart/2016/7/layout/BasicLinearProcessNumbered"/>
    <dgm:cxn modelId="{9BBB3AEC-CB28-4E79-9423-040233BD0137}" srcId="{17735363-C7B0-4EEE-B556-EC9B05A6D257}" destId="{F0A1BCC2-4711-471E-AD10-B22D37D1DD94}" srcOrd="2" destOrd="0" parTransId="{9268186D-1209-4DFC-86E2-644B0450CD28}" sibTransId="{48D7F462-4E1A-4E09-A076-AF4EB9645D30}"/>
    <dgm:cxn modelId="{02D1FCED-707A-4083-8A4D-64946B172267}" type="presOf" srcId="{963943C5-E86A-4190-BB31-6869DE891EEA}" destId="{767ACDE7-9442-47FD-88D7-833EBFD4680C}" srcOrd="0" destOrd="0" presId="urn:microsoft.com/office/officeart/2016/7/layout/BasicLinearProcessNumbered"/>
    <dgm:cxn modelId="{027ADB91-6049-40EE-B2C4-1AB147D8C266}" type="presParOf" srcId="{64EDAC53-E216-4248-B836-8B00C5195D94}" destId="{A6A740E2-C4C2-4292-94F7-D512A47EED04}" srcOrd="0" destOrd="0" presId="urn:microsoft.com/office/officeart/2016/7/layout/BasicLinearProcessNumbered"/>
    <dgm:cxn modelId="{F9926E2A-42E1-4A88-A3D7-73C327398C58}" type="presParOf" srcId="{A6A740E2-C4C2-4292-94F7-D512A47EED04}" destId="{A59E65CE-4619-41DF-B351-C6D249CB4675}" srcOrd="0" destOrd="0" presId="urn:microsoft.com/office/officeart/2016/7/layout/BasicLinearProcessNumbered"/>
    <dgm:cxn modelId="{F301ED12-FE53-4529-BC99-FD17E935E79E}" type="presParOf" srcId="{A6A740E2-C4C2-4292-94F7-D512A47EED04}" destId="{8A78C806-C6B8-4388-9CA9-D95007FDB96E}" srcOrd="1" destOrd="0" presId="urn:microsoft.com/office/officeart/2016/7/layout/BasicLinearProcessNumbered"/>
    <dgm:cxn modelId="{AFCBFC9E-01B4-4D75-A56F-B04CA8987BEF}" type="presParOf" srcId="{A6A740E2-C4C2-4292-94F7-D512A47EED04}" destId="{C370716A-8908-4FC4-8477-2DF4F475E8A7}" srcOrd="2" destOrd="0" presId="urn:microsoft.com/office/officeart/2016/7/layout/BasicLinearProcessNumbered"/>
    <dgm:cxn modelId="{49933B2E-0AD3-442E-BB8A-D86E330D7BC1}" type="presParOf" srcId="{A6A740E2-C4C2-4292-94F7-D512A47EED04}" destId="{1E8DB832-4AB4-492F-9DFF-CCDD5C4C1BF5}" srcOrd="3" destOrd="0" presId="urn:microsoft.com/office/officeart/2016/7/layout/BasicLinearProcessNumbered"/>
    <dgm:cxn modelId="{27C7E874-45F3-4EC7-A4D5-21A99BD30038}" type="presParOf" srcId="{64EDAC53-E216-4248-B836-8B00C5195D94}" destId="{C3D3C5FE-9DF0-49F1-8833-2BD3926C819F}" srcOrd="1" destOrd="0" presId="urn:microsoft.com/office/officeart/2016/7/layout/BasicLinearProcessNumbered"/>
    <dgm:cxn modelId="{78E5D1D9-9D42-4E6A-B795-B90FCF8DA417}" type="presParOf" srcId="{64EDAC53-E216-4248-B836-8B00C5195D94}" destId="{15BCC901-AF7A-4258-83D7-02C14F60074D}" srcOrd="2" destOrd="0" presId="urn:microsoft.com/office/officeart/2016/7/layout/BasicLinearProcessNumbered"/>
    <dgm:cxn modelId="{ED9614B1-4F5C-43E0-A174-F57EE739FB44}" type="presParOf" srcId="{15BCC901-AF7A-4258-83D7-02C14F60074D}" destId="{21FF7F47-6207-4634-AEBC-BD54B7E65A23}" srcOrd="0" destOrd="0" presId="urn:microsoft.com/office/officeart/2016/7/layout/BasicLinearProcessNumbered"/>
    <dgm:cxn modelId="{B8AD21AE-7EBB-4AF0-B50A-6A8D3738E47F}" type="presParOf" srcId="{15BCC901-AF7A-4258-83D7-02C14F60074D}" destId="{AA291A04-E135-4397-AED0-8A6E39BBFF40}" srcOrd="1" destOrd="0" presId="urn:microsoft.com/office/officeart/2016/7/layout/BasicLinearProcessNumbered"/>
    <dgm:cxn modelId="{42FBAB27-CB70-4881-AEA9-ADA51C013B52}" type="presParOf" srcId="{15BCC901-AF7A-4258-83D7-02C14F60074D}" destId="{B8038342-C23B-4D54-903E-A28BF30F4024}" srcOrd="2" destOrd="0" presId="urn:microsoft.com/office/officeart/2016/7/layout/BasicLinearProcessNumbered"/>
    <dgm:cxn modelId="{0BD1C7CB-3A21-47A3-A4A5-C620BC586C4B}" type="presParOf" srcId="{15BCC901-AF7A-4258-83D7-02C14F60074D}" destId="{84E3502B-9515-4A0D-99AD-F3938B673852}" srcOrd="3" destOrd="0" presId="urn:microsoft.com/office/officeart/2016/7/layout/BasicLinearProcessNumbered"/>
    <dgm:cxn modelId="{15A136CF-B22B-46A9-AB19-D13C8069ACA3}" type="presParOf" srcId="{64EDAC53-E216-4248-B836-8B00C5195D94}" destId="{35F28FC7-C34B-4D08-BB9B-B5B19C3792DC}" srcOrd="3" destOrd="0" presId="urn:microsoft.com/office/officeart/2016/7/layout/BasicLinearProcessNumbered"/>
    <dgm:cxn modelId="{E2418E0E-970E-4297-A882-20DE2AEF1924}" type="presParOf" srcId="{64EDAC53-E216-4248-B836-8B00C5195D94}" destId="{7D5E76AA-A1B3-4C0D-BA93-981B44D1F63F}" srcOrd="4" destOrd="0" presId="urn:microsoft.com/office/officeart/2016/7/layout/BasicLinearProcessNumbered"/>
    <dgm:cxn modelId="{8D1C507B-38CC-4E98-8EC9-E0E4BC32DA2E}" type="presParOf" srcId="{7D5E76AA-A1B3-4C0D-BA93-981B44D1F63F}" destId="{2C8AFCC6-BAA0-4998-B941-C0FA2634DCBB}" srcOrd="0" destOrd="0" presId="urn:microsoft.com/office/officeart/2016/7/layout/BasicLinearProcessNumbered"/>
    <dgm:cxn modelId="{6239C841-C27B-469D-8844-EB2920E2B17C}" type="presParOf" srcId="{7D5E76AA-A1B3-4C0D-BA93-981B44D1F63F}" destId="{5BC52C96-C5CC-49F2-BE23-01C0F238000F}" srcOrd="1" destOrd="0" presId="urn:microsoft.com/office/officeart/2016/7/layout/BasicLinearProcessNumbered"/>
    <dgm:cxn modelId="{D61BC164-525C-4628-B995-7BD6722498A9}" type="presParOf" srcId="{7D5E76AA-A1B3-4C0D-BA93-981B44D1F63F}" destId="{38CD0F24-ADD3-4F5D-8C6B-0509AEBF30E7}" srcOrd="2" destOrd="0" presId="urn:microsoft.com/office/officeart/2016/7/layout/BasicLinearProcessNumbered"/>
    <dgm:cxn modelId="{0CE04F4A-6FE5-431A-8EAB-8049A072829B}" type="presParOf" srcId="{7D5E76AA-A1B3-4C0D-BA93-981B44D1F63F}" destId="{5823C9C0-DEC0-4744-BB3F-8E84D5484AEE}" srcOrd="3" destOrd="0" presId="urn:microsoft.com/office/officeart/2016/7/layout/BasicLinearProcessNumbered"/>
    <dgm:cxn modelId="{AC2F2121-54CF-44EA-9B69-34B483025A17}" type="presParOf" srcId="{64EDAC53-E216-4248-B836-8B00C5195D94}" destId="{821CFF60-871B-4671-95B3-0835C389CB32}" srcOrd="5" destOrd="0" presId="urn:microsoft.com/office/officeart/2016/7/layout/BasicLinearProcessNumbered"/>
    <dgm:cxn modelId="{A8CDFEF2-AD3D-4C6D-81F5-CCFBC5E1BF52}" type="presParOf" srcId="{64EDAC53-E216-4248-B836-8B00C5195D94}" destId="{3B7E96EA-F0FC-4AA6-9B49-48A7D224C609}" srcOrd="6" destOrd="0" presId="urn:microsoft.com/office/officeart/2016/7/layout/BasicLinearProcessNumbered"/>
    <dgm:cxn modelId="{AFEACD50-3DD3-49D5-8CC4-63864C9A0A74}" type="presParOf" srcId="{3B7E96EA-F0FC-4AA6-9B49-48A7D224C609}" destId="{305BC97D-5B02-4BBF-ADFA-F946167861D5}" srcOrd="0" destOrd="0" presId="urn:microsoft.com/office/officeart/2016/7/layout/BasicLinearProcessNumbered"/>
    <dgm:cxn modelId="{075A644E-77C2-4912-A4C5-958C1A2A41BB}" type="presParOf" srcId="{3B7E96EA-F0FC-4AA6-9B49-48A7D224C609}" destId="{8DE3EC74-8366-4DB4-95FC-3C289536465D}" srcOrd="1" destOrd="0" presId="urn:microsoft.com/office/officeart/2016/7/layout/BasicLinearProcessNumbered"/>
    <dgm:cxn modelId="{A4913D51-3E31-4CBD-A6D6-DB00F404916B}" type="presParOf" srcId="{3B7E96EA-F0FC-4AA6-9B49-48A7D224C609}" destId="{651908F3-4E80-4C5B-80B8-A243F004C8D7}" srcOrd="2" destOrd="0" presId="urn:microsoft.com/office/officeart/2016/7/layout/BasicLinearProcessNumbered"/>
    <dgm:cxn modelId="{4E976739-1365-47A5-B689-AAA06C5E4609}" type="presParOf" srcId="{3B7E96EA-F0FC-4AA6-9B49-48A7D224C609}" destId="{184BEFD7-9C6E-428D-B4E3-F6BDED1945C5}" srcOrd="3" destOrd="0" presId="urn:microsoft.com/office/officeart/2016/7/layout/BasicLinearProcessNumbered"/>
    <dgm:cxn modelId="{E36C5CCC-9A69-4A0D-9949-A3B188D1CA6F}" type="presParOf" srcId="{64EDAC53-E216-4248-B836-8B00C5195D94}" destId="{7C517F79-B0CC-463D-BE7E-6164E3D5A0A4}" srcOrd="7" destOrd="0" presId="urn:microsoft.com/office/officeart/2016/7/layout/BasicLinearProcessNumbered"/>
    <dgm:cxn modelId="{38A897F0-0C96-40E0-AE76-C81A4111D213}" type="presParOf" srcId="{64EDAC53-E216-4248-B836-8B00C5195D94}" destId="{1CF6D84F-4854-4883-99A8-30030A0F6BED}" srcOrd="8" destOrd="0" presId="urn:microsoft.com/office/officeart/2016/7/layout/BasicLinearProcessNumbered"/>
    <dgm:cxn modelId="{8D754D36-5BCF-40FD-B23C-ED607A3294C1}" type="presParOf" srcId="{1CF6D84F-4854-4883-99A8-30030A0F6BED}" destId="{853B39C5-0DEB-4167-B182-61E78BB53AB2}" srcOrd="0" destOrd="0" presId="urn:microsoft.com/office/officeart/2016/7/layout/BasicLinearProcessNumbered"/>
    <dgm:cxn modelId="{F987DF17-3AA8-42B9-8D11-317E96F0BEF2}" type="presParOf" srcId="{1CF6D84F-4854-4883-99A8-30030A0F6BED}" destId="{767ACDE7-9442-47FD-88D7-833EBFD4680C}" srcOrd="1" destOrd="0" presId="urn:microsoft.com/office/officeart/2016/7/layout/BasicLinearProcessNumbered"/>
    <dgm:cxn modelId="{481CF8D0-AA44-4BC2-BF05-C99B90F56994}" type="presParOf" srcId="{1CF6D84F-4854-4883-99A8-30030A0F6BED}" destId="{2D183DF1-4F99-4C7D-831E-3BBECBBFD21D}" srcOrd="2" destOrd="0" presId="urn:microsoft.com/office/officeart/2016/7/layout/BasicLinearProcessNumbered"/>
    <dgm:cxn modelId="{D0E1D9F3-F919-48D5-8650-24B235353DC6}" type="presParOf" srcId="{1CF6D84F-4854-4883-99A8-30030A0F6BED}" destId="{09A0A63F-D8EB-42A4-8830-950E4DEC2ED9}" srcOrd="3" destOrd="0" presId="urn:microsoft.com/office/officeart/2016/7/layout/BasicLinearProcessNumbered"/>
    <dgm:cxn modelId="{580FF3ED-4184-4F51-B9ED-420F88DF5D1B}" type="presParOf" srcId="{64EDAC53-E216-4248-B836-8B00C5195D94}" destId="{A599598B-0D34-462E-9B4A-D06ECE9F5D91}" srcOrd="9" destOrd="0" presId="urn:microsoft.com/office/officeart/2016/7/layout/BasicLinearProcessNumbered"/>
    <dgm:cxn modelId="{D99BEE78-D3D2-47B1-B2EE-405BCF566CD9}" type="presParOf" srcId="{64EDAC53-E216-4248-B836-8B00C5195D94}" destId="{9403EBEA-33F6-4F66-91A3-D89CEAFEA58D}" srcOrd="10" destOrd="0" presId="urn:microsoft.com/office/officeart/2016/7/layout/BasicLinearProcessNumbered"/>
    <dgm:cxn modelId="{B35106E6-F8F8-4B27-881B-AAEFDB1B6EE9}" type="presParOf" srcId="{9403EBEA-33F6-4F66-91A3-D89CEAFEA58D}" destId="{A216F512-38CE-4126-A58E-6F5E2D0AE7A2}" srcOrd="0" destOrd="0" presId="urn:microsoft.com/office/officeart/2016/7/layout/BasicLinearProcessNumbered"/>
    <dgm:cxn modelId="{E1760BC1-D83C-4AC7-A38E-95762AA30086}" type="presParOf" srcId="{9403EBEA-33F6-4F66-91A3-D89CEAFEA58D}" destId="{A91B144B-1C44-4CD7-8D2D-1D64FD5D4E50}" srcOrd="1" destOrd="0" presId="urn:microsoft.com/office/officeart/2016/7/layout/BasicLinearProcessNumbered"/>
    <dgm:cxn modelId="{E8CC9C26-1904-47A2-AF41-7433D5B0714A}" type="presParOf" srcId="{9403EBEA-33F6-4F66-91A3-D89CEAFEA58D}" destId="{F5415025-AD4B-4B2A-A4A2-04DD8E08BD91}" srcOrd="2" destOrd="0" presId="urn:microsoft.com/office/officeart/2016/7/layout/BasicLinearProcessNumbered"/>
    <dgm:cxn modelId="{1C1B4BF7-E62F-4640-A37F-A01D43D9F531}" type="presParOf" srcId="{9403EBEA-33F6-4F66-91A3-D89CEAFEA58D}" destId="{DFCCCDA7-256F-4B94-A92A-FC5A3E62FC0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D14DC00-6B22-4087-BA77-75ADE084D3D7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FBF5DC2-3484-436A-8137-1B317173A17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Most important thing is: "are the grad students happy?</a:t>
          </a:r>
        </a:p>
      </dgm:t>
    </dgm:pt>
    <dgm:pt modelId="{9EF5C1AE-59C0-42ED-9328-2DD3167128CB}" type="parTrans" cxnId="{1B1F6263-B598-412C-BBEC-5993B782717C}">
      <dgm:prSet/>
      <dgm:spPr/>
      <dgm:t>
        <a:bodyPr/>
        <a:lstStyle/>
        <a:p>
          <a:endParaRPr lang="en-US"/>
        </a:p>
      </dgm:t>
    </dgm:pt>
    <dgm:pt modelId="{5A588923-B7EC-4A34-81F7-133D32EB9C4E}" type="sibTrans" cxnId="{1B1F6263-B598-412C-BBEC-5993B782717C}">
      <dgm:prSet/>
      <dgm:spPr/>
      <dgm:t>
        <a:bodyPr/>
        <a:lstStyle/>
        <a:p>
          <a:endParaRPr lang="en-US"/>
        </a:p>
      </dgm:t>
    </dgm:pt>
    <dgm:pt modelId="{67E79897-8A74-4994-A7FB-496B5A6396C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You should directly ask them this question (ask multiple students).</a:t>
          </a:r>
        </a:p>
      </dgm:t>
    </dgm:pt>
    <dgm:pt modelId="{3B82B4C9-4811-40AB-BD13-3EBBD5E94774}" type="parTrans" cxnId="{1C4F5DC2-7A7D-4B3B-90A7-F63ADBCFCDC6}">
      <dgm:prSet/>
      <dgm:spPr/>
      <dgm:t>
        <a:bodyPr/>
        <a:lstStyle/>
        <a:p>
          <a:endParaRPr lang="en-US"/>
        </a:p>
      </dgm:t>
    </dgm:pt>
    <dgm:pt modelId="{174140D0-9D35-4C64-8E68-8E2033899903}" type="sibTrans" cxnId="{1C4F5DC2-7A7D-4B3B-90A7-F63ADBCFCDC6}">
      <dgm:prSet/>
      <dgm:spPr/>
      <dgm:t>
        <a:bodyPr/>
        <a:lstStyle/>
        <a:p>
          <a:endParaRPr lang="en-US"/>
        </a:p>
      </dgm:t>
    </dgm:pt>
    <dgm:pt modelId="{58EA034C-49CB-499D-A857-2659065A077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Also ask if they are unionized or feel they are treated fairly by the department and university.</a:t>
          </a:r>
        </a:p>
      </dgm:t>
    </dgm:pt>
    <dgm:pt modelId="{5520FF99-31C4-4DBA-BACC-A3E7DFD03710}" type="parTrans" cxnId="{588E676D-EFF3-4428-AF2E-7FE7EF97FBB6}">
      <dgm:prSet/>
      <dgm:spPr/>
      <dgm:t>
        <a:bodyPr/>
        <a:lstStyle/>
        <a:p>
          <a:endParaRPr lang="en-US"/>
        </a:p>
      </dgm:t>
    </dgm:pt>
    <dgm:pt modelId="{47B5D051-43EC-4E96-8087-76E91CEE82D4}" type="sibTrans" cxnId="{588E676D-EFF3-4428-AF2E-7FE7EF97FBB6}">
      <dgm:prSet/>
      <dgm:spPr/>
      <dgm:t>
        <a:bodyPr/>
        <a:lstStyle/>
        <a:p>
          <a:endParaRPr lang="en-US"/>
        </a:p>
      </dgm:t>
    </dgm:pt>
    <dgm:pt modelId="{B3350040-5373-4C80-8518-DC86C5B76B47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Does the department seem to have a positive culture? </a:t>
          </a:r>
        </a:p>
      </dgm:t>
    </dgm:pt>
    <dgm:pt modelId="{6379F17E-0586-4837-9C70-EE2CB8243FC4}" type="parTrans" cxnId="{7AC14A92-92FF-46D1-93EF-28C96328BD6F}">
      <dgm:prSet/>
      <dgm:spPr/>
      <dgm:t>
        <a:bodyPr/>
        <a:lstStyle/>
        <a:p>
          <a:endParaRPr lang="en-US"/>
        </a:p>
      </dgm:t>
    </dgm:pt>
    <dgm:pt modelId="{A695FD1B-B2A4-4007-935F-EB3C833E73F8}" type="sibTrans" cxnId="{7AC14A92-92FF-46D1-93EF-28C96328BD6F}">
      <dgm:prSet/>
      <dgm:spPr/>
      <dgm:t>
        <a:bodyPr/>
        <a:lstStyle/>
        <a:p>
          <a:endParaRPr lang="en-US"/>
        </a:p>
      </dgm:t>
    </dgm:pt>
    <dgm:pt modelId="{6F067596-A7EC-46AF-A5FA-AC90511EB82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How active/invested are the faculty.</a:t>
          </a:r>
        </a:p>
      </dgm:t>
    </dgm:pt>
    <dgm:pt modelId="{DBAB3A4D-E09D-4B10-85EE-3EBAAD72A393}" type="parTrans" cxnId="{A0FD341E-4251-498B-A9B5-7161D88A1887}">
      <dgm:prSet/>
      <dgm:spPr/>
      <dgm:t>
        <a:bodyPr/>
        <a:lstStyle/>
        <a:p>
          <a:endParaRPr lang="en-US"/>
        </a:p>
      </dgm:t>
    </dgm:pt>
    <dgm:pt modelId="{FD59A1B5-E837-4E0F-89C0-2C39A682BA3E}" type="sibTrans" cxnId="{A0FD341E-4251-498B-A9B5-7161D88A1887}">
      <dgm:prSet/>
      <dgm:spPr/>
      <dgm:t>
        <a:bodyPr/>
        <a:lstStyle/>
        <a:p>
          <a:endParaRPr lang="en-US"/>
        </a:p>
      </dgm:t>
    </dgm:pt>
    <dgm:pt modelId="{39015CCA-F1AA-4863-BD04-5E0463F701F9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Do they have the programs you are interested in?</a:t>
          </a:r>
        </a:p>
      </dgm:t>
    </dgm:pt>
    <dgm:pt modelId="{BBE5A5E0-EBA0-4A9C-903A-1DADEFAB0DEA}" type="parTrans" cxnId="{61AA362E-492A-4757-840B-8F1D071CEFA8}">
      <dgm:prSet/>
      <dgm:spPr/>
      <dgm:t>
        <a:bodyPr/>
        <a:lstStyle/>
        <a:p>
          <a:endParaRPr lang="en-US"/>
        </a:p>
      </dgm:t>
    </dgm:pt>
    <dgm:pt modelId="{C2AC8994-27FB-4ACA-9A75-37CAF1C731CB}" type="sibTrans" cxnId="{61AA362E-492A-4757-840B-8F1D071CEFA8}">
      <dgm:prSet/>
      <dgm:spPr/>
      <dgm:t>
        <a:bodyPr/>
        <a:lstStyle/>
        <a:p>
          <a:endParaRPr lang="en-US"/>
        </a:p>
      </dgm:t>
    </dgm:pt>
    <dgm:pt modelId="{6183C5E3-865B-46F2-8DEE-C21D1A77D789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Things like outreach initiatives.</a:t>
          </a:r>
        </a:p>
      </dgm:t>
    </dgm:pt>
    <dgm:pt modelId="{783CE0EB-DD34-461A-8438-25009869F747}" type="parTrans" cxnId="{D740B203-3FF2-442D-83F8-BEB1C80F4F37}">
      <dgm:prSet/>
      <dgm:spPr/>
      <dgm:t>
        <a:bodyPr/>
        <a:lstStyle/>
        <a:p>
          <a:endParaRPr lang="en-US"/>
        </a:p>
      </dgm:t>
    </dgm:pt>
    <dgm:pt modelId="{FD165525-C12F-49C6-8A65-DABA59D8330D}" type="sibTrans" cxnId="{D740B203-3FF2-442D-83F8-BEB1C80F4F37}">
      <dgm:prSet/>
      <dgm:spPr/>
      <dgm:t>
        <a:bodyPr/>
        <a:lstStyle/>
        <a:p>
          <a:endParaRPr lang="en-US"/>
        </a:p>
      </dgm:t>
    </dgm:pt>
    <dgm:pt modelId="{A404618E-B7F4-4416-9FCD-E443D4A07D9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Second most important: "Can you see yourself living here?"</a:t>
          </a:r>
        </a:p>
      </dgm:t>
    </dgm:pt>
    <dgm:pt modelId="{50A36D29-5847-4D2D-8782-724A92C31262}" type="parTrans" cxnId="{091054F9-FF82-479F-990E-B501BA4359E1}">
      <dgm:prSet/>
      <dgm:spPr/>
      <dgm:t>
        <a:bodyPr/>
        <a:lstStyle/>
        <a:p>
          <a:endParaRPr lang="en-US"/>
        </a:p>
      </dgm:t>
    </dgm:pt>
    <dgm:pt modelId="{89CD6F44-273D-4627-BE55-9E3B7B558B1D}" type="sibTrans" cxnId="{091054F9-FF82-479F-990E-B501BA4359E1}">
      <dgm:prSet/>
      <dgm:spPr/>
      <dgm:t>
        <a:bodyPr/>
        <a:lstStyle/>
        <a:p>
          <a:endParaRPr lang="en-US"/>
        </a:p>
      </dgm:t>
    </dgm:pt>
    <dgm:pt modelId="{AA960961-3D8A-4747-A81E-9EDA73F3EBD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Climate and weather but also cost of living and the town/city itself.</a:t>
          </a:r>
        </a:p>
      </dgm:t>
    </dgm:pt>
    <dgm:pt modelId="{E4AA2CE2-22CA-4C80-AB66-CC40C5E167DC}" type="parTrans" cxnId="{9D21FD4D-2016-4778-B565-593E52A28C96}">
      <dgm:prSet/>
      <dgm:spPr/>
      <dgm:t>
        <a:bodyPr/>
        <a:lstStyle/>
        <a:p>
          <a:endParaRPr lang="en-US"/>
        </a:p>
      </dgm:t>
    </dgm:pt>
    <dgm:pt modelId="{CEA66B65-8D05-44D8-8680-56528387E794}" type="sibTrans" cxnId="{9D21FD4D-2016-4778-B565-593E52A28C96}">
      <dgm:prSet/>
      <dgm:spPr/>
      <dgm:t>
        <a:bodyPr/>
        <a:lstStyle/>
        <a:p>
          <a:endParaRPr lang="en-US"/>
        </a:p>
      </dgm:t>
    </dgm:pt>
    <dgm:pt modelId="{35A727D4-2D87-4934-BE56-C98CE1E0651B}" type="pres">
      <dgm:prSet presAssocID="{FD14DC00-6B22-4087-BA77-75ADE084D3D7}" presName="linear" presStyleCnt="0">
        <dgm:presLayoutVars>
          <dgm:dir/>
          <dgm:animLvl val="lvl"/>
          <dgm:resizeHandles val="exact"/>
        </dgm:presLayoutVars>
      </dgm:prSet>
      <dgm:spPr/>
    </dgm:pt>
    <dgm:pt modelId="{2C278DCB-5F7D-4F87-ACC1-082792B1C366}" type="pres">
      <dgm:prSet presAssocID="{AFBF5DC2-3484-436A-8137-1B317173A17E}" presName="parentLin" presStyleCnt="0"/>
      <dgm:spPr/>
    </dgm:pt>
    <dgm:pt modelId="{C4F7D324-E458-4C82-B4C7-FC2B95BE6063}" type="pres">
      <dgm:prSet presAssocID="{AFBF5DC2-3484-436A-8137-1B317173A17E}" presName="parentLeftMargin" presStyleLbl="node1" presStyleIdx="0" presStyleCnt="4"/>
      <dgm:spPr/>
    </dgm:pt>
    <dgm:pt modelId="{C49E211E-E282-49E5-8BDF-B6AC01D1BFAE}" type="pres">
      <dgm:prSet presAssocID="{AFBF5DC2-3484-436A-8137-1B317173A17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7FA2DF0-7B50-4CEB-A4ED-14263CEA6328}" type="pres">
      <dgm:prSet presAssocID="{AFBF5DC2-3484-436A-8137-1B317173A17E}" presName="negativeSpace" presStyleCnt="0"/>
      <dgm:spPr/>
    </dgm:pt>
    <dgm:pt modelId="{DA503536-C24F-43B4-B1E3-B06D0C3B97F4}" type="pres">
      <dgm:prSet presAssocID="{AFBF5DC2-3484-436A-8137-1B317173A17E}" presName="childText" presStyleLbl="conFgAcc1" presStyleIdx="0" presStyleCnt="4">
        <dgm:presLayoutVars>
          <dgm:bulletEnabled val="1"/>
        </dgm:presLayoutVars>
      </dgm:prSet>
      <dgm:spPr/>
    </dgm:pt>
    <dgm:pt modelId="{2928660C-E071-471F-86A5-D6E8AF6EF9E3}" type="pres">
      <dgm:prSet presAssocID="{5A588923-B7EC-4A34-81F7-133D32EB9C4E}" presName="spaceBetweenRectangles" presStyleCnt="0"/>
      <dgm:spPr/>
    </dgm:pt>
    <dgm:pt modelId="{CC584EDD-EECF-4966-8C36-8E12D6B7D4FB}" type="pres">
      <dgm:prSet presAssocID="{B3350040-5373-4C80-8518-DC86C5B76B47}" presName="parentLin" presStyleCnt="0"/>
      <dgm:spPr/>
    </dgm:pt>
    <dgm:pt modelId="{635F8A30-C18A-4436-BB35-BF29ECBDB892}" type="pres">
      <dgm:prSet presAssocID="{B3350040-5373-4C80-8518-DC86C5B76B47}" presName="parentLeftMargin" presStyleLbl="node1" presStyleIdx="0" presStyleCnt="4"/>
      <dgm:spPr/>
    </dgm:pt>
    <dgm:pt modelId="{443E9379-97C1-463D-82F0-132215A49F2D}" type="pres">
      <dgm:prSet presAssocID="{B3350040-5373-4C80-8518-DC86C5B76B4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719645B-7DCA-492C-9211-CB3A07C4120A}" type="pres">
      <dgm:prSet presAssocID="{B3350040-5373-4C80-8518-DC86C5B76B47}" presName="negativeSpace" presStyleCnt="0"/>
      <dgm:spPr/>
    </dgm:pt>
    <dgm:pt modelId="{0E6425A0-CCF4-4BFE-A1E4-039FE1DBAD87}" type="pres">
      <dgm:prSet presAssocID="{B3350040-5373-4C80-8518-DC86C5B76B47}" presName="childText" presStyleLbl="conFgAcc1" presStyleIdx="1" presStyleCnt="4">
        <dgm:presLayoutVars>
          <dgm:bulletEnabled val="1"/>
        </dgm:presLayoutVars>
      </dgm:prSet>
      <dgm:spPr/>
    </dgm:pt>
    <dgm:pt modelId="{33DE0377-5D31-4F9D-A047-6D3AE8C310C6}" type="pres">
      <dgm:prSet presAssocID="{A695FD1B-B2A4-4007-935F-EB3C833E73F8}" presName="spaceBetweenRectangles" presStyleCnt="0"/>
      <dgm:spPr/>
    </dgm:pt>
    <dgm:pt modelId="{50A2B5D0-E989-40FD-BC61-E91F89B6EBB3}" type="pres">
      <dgm:prSet presAssocID="{39015CCA-F1AA-4863-BD04-5E0463F701F9}" presName="parentLin" presStyleCnt="0"/>
      <dgm:spPr/>
    </dgm:pt>
    <dgm:pt modelId="{2150F1F8-3D98-4D61-9D95-2C725DC90F88}" type="pres">
      <dgm:prSet presAssocID="{39015CCA-F1AA-4863-BD04-5E0463F701F9}" presName="parentLeftMargin" presStyleLbl="node1" presStyleIdx="1" presStyleCnt="4"/>
      <dgm:spPr/>
    </dgm:pt>
    <dgm:pt modelId="{AFEA9DAF-88B7-4076-93A2-B0D185284E3F}" type="pres">
      <dgm:prSet presAssocID="{39015CCA-F1AA-4863-BD04-5E0463F701F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5EA2921-DCAB-471C-AD30-50643E7E0175}" type="pres">
      <dgm:prSet presAssocID="{39015CCA-F1AA-4863-BD04-5E0463F701F9}" presName="negativeSpace" presStyleCnt="0"/>
      <dgm:spPr/>
    </dgm:pt>
    <dgm:pt modelId="{396C852F-95E6-43CC-8B36-289AF1D52B55}" type="pres">
      <dgm:prSet presAssocID="{39015CCA-F1AA-4863-BD04-5E0463F701F9}" presName="childText" presStyleLbl="conFgAcc1" presStyleIdx="2" presStyleCnt="4">
        <dgm:presLayoutVars>
          <dgm:bulletEnabled val="1"/>
        </dgm:presLayoutVars>
      </dgm:prSet>
      <dgm:spPr/>
    </dgm:pt>
    <dgm:pt modelId="{7B8A4453-FBF9-4E85-AE00-642A420E0D90}" type="pres">
      <dgm:prSet presAssocID="{C2AC8994-27FB-4ACA-9A75-37CAF1C731CB}" presName="spaceBetweenRectangles" presStyleCnt="0"/>
      <dgm:spPr/>
    </dgm:pt>
    <dgm:pt modelId="{259CFC0A-2668-40DB-923E-8708D66A80CD}" type="pres">
      <dgm:prSet presAssocID="{A404618E-B7F4-4416-9FCD-E443D4A07D9E}" presName="parentLin" presStyleCnt="0"/>
      <dgm:spPr/>
    </dgm:pt>
    <dgm:pt modelId="{0715DD3B-F523-4D24-B9A5-B61DE4E30154}" type="pres">
      <dgm:prSet presAssocID="{A404618E-B7F4-4416-9FCD-E443D4A07D9E}" presName="parentLeftMargin" presStyleLbl="node1" presStyleIdx="2" presStyleCnt="4"/>
      <dgm:spPr/>
    </dgm:pt>
    <dgm:pt modelId="{910CC950-82D4-4776-9230-1F34E61E8317}" type="pres">
      <dgm:prSet presAssocID="{A404618E-B7F4-4416-9FCD-E443D4A07D9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AF07867-F863-496A-9775-BE739DE77385}" type="pres">
      <dgm:prSet presAssocID="{A404618E-B7F4-4416-9FCD-E443D4A07D9E}" presName="negativeSpace" presStyleCnt="0"/>
      <dgm:spPr/>
    </dgm:pt>
    <dgm:pt modelId="{16A31E57-31B5-4377-A9C6-9937EE9F36B3}" type="pres">
      <dgm:prSet presAssocID="{A404618E-B7F4-4416-9FCD-E443D4A07D9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B467101-DA6C-4B36-B33B-C8946F12AC97}" type="presOf" srcId="{39015CCA-F1AA-4863-BD04-5E0463F701F9}" destId="{AFEA9DAF-88B7-4076-93A2-B0D185284E3F}" srcOrd="1" destOrd="0" presId="urn:microsoft.com/office/officeart/2005/8/layout/list1"/>
    <dgm:cxn modelId="{D740B203-3FF2-442D-83F8-BEB1C80F4F37}" srcId="{39015CCA-F1AA-4863-BD04-5E0463F701F9}" destId="{6183C5E3-865B-46F2-8DEE-C21D1A77D789}" srcOrd="0" destOrd="0" parTransId="{783CE0EB-DD34-461A-8438-25009869F747}" sibTransId="{FD165525-C12F-49C6-8A65-DABA59D8330D}"/>
    <dgm:cxn modelId="{11AA3015-E788-4844-B67C-9B14A8BD0DD2}" type="presOf" srcId="{39015CCA-F1AA-4863-BD04-5E0463F701F9}" destId="{2150F1F8-3D98-4D61-9D95-2C725DC90F88}" srcOrd="0" destOrd="0" presId="urn:microsoft.com/office/officeart/2005/8/layout/list1"/>
    <dgm:cxn modelId="{4491CF19-68B6-44C2-A903-7E29034FBE7D}" type="presOf" srcId="{A404618E-B7F4-4416-9FCD-E443D4A07D9E}" destId="{0715DD3B-F523-4D24-B9A5-B61DE4E30154}" srcOrd="0" destOrd="0" presId="urn:microsoft.com/office/officeart/2005/8/layout/list1"/>
    <dgm:cxn modelId="{0441A01A-B9F0-4829-B452-4911E2C239F3}" type="presOf" srcId="{FD14DC00-6B22-4087-BA77-75ADE084D3D7}" destId="{35A727D4-2D87-4934-BE56-C98CE1E0651B}" srcOrd="0" destOrd="0" presId="urn:microsoft.com/office/officeart/2005/8/layout/list1"/>
    <dgm:cxn modelId="{A0FD341E-4251-498B-A9B5-7161D88A1887}" srcId="{B3350040-5373-4C80-8518-DC86C5B76B47}" destId="{6F067596-A7EC-46AF-A5FA-AC90511EB823}" srcOrd="0" destOrd="0" parTransId="{DBAB3A4D-E09D-4B10-85EE-3EBAAD72A393}" sibTransId="{FD59A1B5-E837-4E0F-89C0-2C39A682BA3E}"/>
    <dgm:cxn modelId="{61AA362E-492A-4757-840B-8F1D071CEFA8}" srcId="{FD14DC00-6B22-4087-BA77-75ADE084D3D7}" destId="{39015CCA-F1AA-4863-BD04-5E0463F701F9}" srcOrd="2" destOrd="0" parTransId="{BBE5A5E0-EBA0-4A9C-903A-1DADEFAB0DEA}" sibTransId="{C2AC8994-27FB-4ACA-9A75-37CAF1C731CB}"/>
    <dgm:cxn modelId="{56725E35-5AF2-489D-A1DC-90EC917657E8}" type="presOf" srcId="{AFBF5DC2-3484-436A-8137-1B317173A17E}" destId="{C49E211E-E282-49E5-8BDF-B6AC01D1BFAE}" srcOrd="1" destOrd="0" presId="urn:microsoft.com/office/officeart/2005/8/layout/list1"/>
    <dgm:cxn modelId="{744B243F-8646-4455-A060-88A6666CAA9C}" type="presOf" srcId="{A404618E-B7F4-4416-9FCD-E443D4A07D9E}" destId="{910CC950-82D4-4776-9230-1F34E61E8317}" srcOrd="1" destOrd="0" presId="urn:microsoft.com/office/officeart/2005/8/layout/list1"/>
    <dgm:cxn modelId="{E4000B5D-CC45-4B45-992B-6D75DCD88749}" type="presOf" srcId="{6183C5E3-865B-46F2-8DEE-C21D1A77D789}" destId="{396C852F-95E6-43CC-8B36-289AF1D52B55}" srcOrd="0" destOrd="0" presId="urn:microsoft.com/office/officeart/2005/8/layout/list1"/>
    <dgm:cxn modelId="{1B1F6263-B598-412C-BBEC-5993B782717C}" srcId="{FD14DC00-6B22-4087-BA77-75ADE084D3D7}" destId="{AFBF5DC2-3484-436A-8137-1B317173A17E}" srcOrd="0" destOrd="0" parTransId="{9EF5C1AE-59C0-42ED-9328-2DD3167128CB}" sibTransId="{5A588923-B7EC-4A34-81F7-133D32EB9C4E}"/>
    <dgm:cxn modelId="{59ECC546-1235-458E-82EF-4ED6002BAE4C}" type="presOf" srcId="{B3350040-5373-4C80-8518-DC86C5B76B47}" destId="{443E9379-97C1-463D-82F0-132215A49F2D}" srcOrd="1" destOrd="0" presId="urn:microsoft.com/office/officeart/2005/8/layout/list1"/>
    <dgm:cxn modelId="{F1100E6B-D74B-4CF7-A6AC-31CB696B8CD4}" type="presOf" srcId="{B3350040-5373-4C80-8518-DC86C5B76B47}" destId="{635F8A30-C18A-4436-BB35-BF29ECBDB892}" srcOrd="0" destOrd="0" presId="urn:microsoft.com/office/officeart/2005/8/layout/list1"/>
    <dgm:cxn modelId="{588E676D-EFF3-4428-AF2E-7FE7EF97FBB6}" srcId="{AFBF5DC2-3484-436A-8137-1B317173A17E}" destId="{58EA034C-49CB-499D-A857-2659065A0775}" srcOrd="1" destOrd="0" parTransId="{5520FF99-31C4-4DBA-BACC-A3E7DFD03710}" sibTransId="{47B5D051-43EC-4E96-8087-76E91CEE82D4}"/>
    <dgm:cxn modelId="{9D21FD4D-2016-4778-B565-593E52A28C96}" srcId="{A404618E-B7F4-4416-9FCD-E443D4A07D9E}" destId="{AA960961-3D8A-4747-A81E-9EDA73F3EBD1}" srcOrd="0" destOrd="0" parTransId="{E4AA2CE2-22CA-4C80-AB66-CC40C5E167DC}" sibTransId="{CEA66B65-8D05-44D8-8680-56528387E794}"/>
    <dgm:cxn modelId="{A2B59B71-D08C-4F94-B35D-CDFA203BBE3A}" type="presOf" srcId="{AA960961-3D8A-4747-A81E-9EDA73F3EBD1}" destId="{16A31E57-31B5-4377-A9C6-9937EE9F36B3}" srcOrd="0" destOrd="0" presId="urn:microsoft.com/office/officeart/2005/8/layout/list1"/>
    <dgm:cxn modelId="{6749297A-9696-4E45-9130-429A0223A52A}" type="presOf" srcId="{6F067596-A7EC-46AF-A5FA-AC90511EB823}" destId="{0E6425A0-CCF4-4BFE-A1E4-039FE1DBAD87}" srcOrd="0" destOrd="0" presId="urn:microsoft.com/office/officeart/2005/8/layout/list1"/>
    <dgm:cxn modelId="{E85C888C-4AF1-4B52-815B-B34996B82B41}" type="presOf" srcId="{67E79897-8A74-4994-A7FB-496B5A6396C5}" destId="{DA503536-C24F-43B4-B1E3-B06D0C3B97F4}" srcOrd="0" destOrd="0" presId="urn:microsoft.com/office/officeart/2005/8/layout/list1"/>
    <dgm:cxn modelId="{7AC14A92-92FF-46D1-93EF-28C96328BD6F}" srcId="{FD14DC00-6B22-4087-BA77-75ADE084D3D7}" destId="{B3350040-5373-4C80-8518-DC86C5B76B47}" srcOrd="1" destOrd="0" parTransId="{6379F17E-0586-4837-9C70-EE2CB8243FC4}" sibTransId="{A695FD1B-B2A4-4007-935F-EB3C833E73F8}"/>
    <dgm:cxn modelId="{B870C0A1-1A10-49A2-9ECE-6386E455B62E}" type="presOf" srcId="{58EA034C-49CB-499D-A857-2659065A0775}" destId="{DA503536-C24F-43B4-B1E3-B06D0C3B97F4}" srcOrd="0" destOrd="1" presId="urn:microsoft.com/office/officeart/2005/8/layout/list1"/>
    <dgm:cxn modelId="{784010C0-4DF2-4DFC-A55F-06E82A3A3C42}" type="presOf" srcId="{AFBF5DC2-3484-436A-8137-1B317173A17E}" destId="{C4F7D324-E458-4C82-B4C7-FC2B95BE6063}" srcOrd="0" destOrd="0" presId="urn:microsoft.com/office/officeart/2005/8/layout/list1"/>
    <dgm:cxn modelId="{1C4F5DC2-7A7D-4B3B-90A7-F63ADBCFCDC6}" srcId="{AFBF5DC2-3484-436A-8137-1B317173A17E}" destId="{67E79897-8A74-4994-A7FB-496B5A6396C5}" srcOrd="0" destOrd="0" parTransId="{3B82B4C9-4811-40AB-BD13-3EBBD5E94774}" sibTransId="{174140D0-9D35-4C64-8E68-8E2033899903}"/>
    <dgm:cxn modelId="{091054F9-FF82-479F-990E-B501BA4359E1}" srcId="{FD14DC00-6B22-4087-BA77-75ADE084D3D7}" destId="{A404618E-B7F4-4416-9FCD-E443D4A07D9E}" srcOrd="3" destOrd="0" parTransId="{50A36D29-5847-4D2D-8782-724A92C31262}" sibTransId="{89CD6F44-273D-4627-BE55-9E3B7B558B1D}"/>
    <dgm:cxn modelId="{41DFA834-D932-403C-A389-A45C58F7F232}" type="presParOf" srcId="{35A727D4-2D87-4934-BE56-C98CE1E0651B}" destId="{2C278DCB-5F7D-4F87-ACC1-082792B1C366}" srcOrd="0" destOrd="0" presId="urn:microsoft.com/office/officeart/2005/8/layout/list1"/>
    <dgm:cxn modelId="{7002F050-09BA-4174-87A1-58CCD000B391}" type="presParOf" srcId="{2C278DCB-5F7D-4F87-ACC1-082792B1C366}" destId="{C4F7D324-E458-4C82-B4C7-FC2B95BE6063}" srcOrd="0" destOrd="0" presId="urn:microsoft.com/office/officeart/2005/8/layout/list1"/>
    <dgm:cxn modelId="{CB31A37E-FEB3-4530-8449-F1719738C18D}" type="presParOf" srcId="{2C278DCB-5F7D-4F87-ACC1-082792B1C366}" destId="{C49E211E-E282-49E5-8BDF-B6AC01D1BFAE}" srcOrd="1" destOrd="0" presId="urn:microsoft.com/office/officeart/2005/8/layout/list1"/>
    <dgm:cxn modelId="{B98D216B-E2C5-427F-949A-CF0FE8F447ED}" type="presParOf" srcId="{35A727D4-2D87-4934-BE56-C98CE1E0651B}" destId="{E7FA2DF0-7B50-4CEB-A4ED-14263CEA6328}" srcOrd="1" destOrd="0" presId="urn:microsoft.com/office/officeart/2005/8/layout/list1"/>
    <dgm:cxn modelId="{F3B48D17-FCF4-47C9-97A7-1CE9CBB00213}" type="presParOf" srcId="{35A727D4-2D87-4934-BE56-C98CE1E0651B}" destId="{DA503536-C24F-43B4-B1E3-B06D0C3B97F4}" srcOrd="2" destOrd="0" presId="urn:microsoft.com/office/officeart/2005/8/layout/list1"/>
    <dgm:cxn modelId="{0ACD7885-813D-4BE6-98FE-CCC2562DFF7C}" type="presParOf" srcId="{35A727D4-2D87-4934-BE56-C98CE1E0651B}" destId="{2928660C-E071-471F-86A5-D6E8AF6EF9E3}" srcOrd="3" destOrd="0" presId="urn:microsoft.com/office/officeart/2005/8/layout/list1"/>
    <dgm:cxn modelId="{96171BD5-D040-4D2D-9B5E-C365B1DC804E}" type="presParOf" srcId="{35A727D4-2D87-4934-BE56-C98CE1E0651B}" destId="{CC584EDD-EECF-4966-8C36-8E12D6B7D4FB}" srcOrd="4" destOrd="0" presId="urn:microsoft.com/office/officeart/2005/8/layout/list1"/>
    <dgm:cxn modelId="{428B0F19-E950-4EBA-A4A7-D0EB2D74B933}" type="presParOf" srcId="{CC584EDD-EECF-4966-8C36-8E12D6B7D4FB}" destId="{635F8A30-C18A-4436-BB35-BF29ECBDB892}" srcOrd="0" destOrd="0" presId="urn:microsoft.com/office/officeart/2005/8/layout/list1"/>
    <dgm:cxn modelId="{D4DE3841-D9FB-40E2-BEE4-F0E11DE960FC}" type="presParOf" srcId="{CC584EDD-EECF-4966-8C36-8E12D6B7D4FB}" destId="{443E9379-97C1-463D-82F0-132215A49F2D}" srcOrd="1" destOrd="0" presId="urn:microsoft.com/office/officeart/2005/8/layout/list1"/>
    <dgm:cxn modelId="{8D620DC8-FEF9-4ED7-A56F-579474DA5971}" type="presParOf" srcId="{35A727D4-2D87-4934-BE56-C98CE1E0651B}" destId="{6719645B-7DCA-492C-9211-CB3A07C4120A}" srcOrd="5" destOrd="0" presId="urn:microsoft.com/office/officeart/2005/8/layout/list1"/>
    <dgm:cxn modelId="{6F2140EA-A443-4396-BC1C-4B204663B3BA}" type="presParOf" srcId="{35A727D4-2D87-4934-BE56-C98CE1E0651B}" destId="{0E6425A0-CCF4-4BFE-A1E4-039FE1DBAD87}" srcOrd="6" destOrd="0" presId="urn:microsoft.com/office/officeart/2005/8/layout/list1"/>
    <dgm:cxn modelId="{B44308BE-2D85-490F-9F77-23BE737CE284}" type="presParOf" srcId="{35A727D4-2D87-4934-BE56-C98CE1E0651B}" destId="{33DE0377-5D31-4F9D-A047-6D3AE8C310C6}" srcOrd="7" destOrd="0" presId="urn:microsoft.com/office/officeart/2005/8/layout/list1"/>
    <dgm:cxn modelId="{4EB3EE6A-8FF8-492C-A129-B3AE45BA6BDB}" type="presParOf" srcId="{35A727D4-2D87-4934-BE56-C98CE1E0651B}" destId="{50A2B5D0-E989-40FD-BC61-E91F89B6EBB3}" srcOrd="8" destOrd="0" presId="urn:microsoft.com/office/officeart/2005/8/layout/list1"/>
    <dgm:cxn modelId="{900F3A9B-3949-4028-8BC3-28ED54159AE7}" type="presParOf" srcId="{50A2B5D0-E989-40FD-BC61-E91F89B6EBB3}" destId="{2150F1F8-3D98-4D61-9D95-2C725DC90F88}" srcOrd="0" destOrd="0" presId="urn:microsoft.com/office/officeart/2005/8/layout/list1"/>
    <dgm:cxn modelId="{1DA22202-9FB4-4F2D-9551-2208CDDAE480}" type="presParOf" srcId="{50A2B5D0-E989-40FD-BC61-E91F89B6EBB3}" destId="{AFEA9DAF-88B7-4076-93A2-B0D185284E3F}" srcOrd="1" destOrd="0" presId="urn:microsoft.com/office/officeart/2005/8/layout/list1"/>
    <dgm:cxn modelId="{6435D61C-A56B-4E08-8895-1980F76C2171}" type="presParOf" srcId="{35A727D4-2D87-4934-BE56-C98CE1E0651B}" destId="{A5EA2921-DCAB-471C-AD30-50643E7E0175}" srcOrd="9" destOrd="0" presId="urn:microsoft.com/office/officeart/2005/8/layout/list1"/>
    <dgm:cxn modelId="{E665F7F9-791F-4A4E-B5F0-3C25707EB17F}" type="presParOf" srcId="{35A727D4-2D87-4934-BE56-C98CE1E0651B}" destId="{396C852F-95E6-43CC-8B36-289AF1D52B55}" srcOrd="10" destOrd="0" presId="urn:microsoft.com/office/officeart/2005/8/layout/list1"/>
    <dgm:cxn modelId="{A3E67A52-56C0-4964-A160-D86FCDED628B}" type="presParOf" srcId="{35A727D4-2D87-4934-BE56-C98CE1E0651B}" destId="{7B8A4453-FBF9-4E85-AE00-642A420E0D90}" srcOrd="11" destOrd="0" presId="urn:microsoft.com/office/officeart/2005/8/layout/list1"/>
    <dgm:cxn modelId="{0C489698-5E81-4F92-8600-FF2DCFF7D007}" type="presParOf" srcId="{35A727D4-2D87-4934-BE56-C98CE1E0651B}" destId="{259CFC0A-2668-40DB-923E-8708D66A80CD}" srcOrd="12" destOrd="0" presId="urn:microsoft.com/office/officeart/2005/8/layout/list1"/>
    <dgm:cxn modelId="{282753D2-51DA-446A-9E44-DEC6279B53BA}" type="presParOf" srcId="{259CFC0A-2668-40DB-923E-8708D66A80CD}" destId="{0715DD3B-F523-4D24-B9A5-B61DE4E30154}" srcOrd="0" destOrd="0" presId="urn:microsoft.com/office/officeart/2005/8/layout/list1"/>
    <dgm:cxn modelId="{327EF81D-1195-4D6C-AB27-6F2046DE7096}" type="presParOf" srcId="{259CFC0A-2668-40DB-923E-8708D66A80CD}" destId="{910CC950-82D4-4776-9230-1F34E61E8317}" srcOrd="1" destOrd="0" presId="urn:microsoft.com/office/officeart/2005/8/layout/list1"/>
    <dgm:cxn modelId="{75D53D10-893C-4246-80CD-81F3624CD038}" type="presParOf" srcId="{35A727D4-2D87-4934-BE56-C98CE1E0651B}" destId="{3AF07867-F863-496A-9775-BE739DE77385}" srcOrd="13" destOrd="0" presId="urn:microsoft.com/office/officeart/2005/8/layout/list1"/>
    <dgm:cxn modelId="{D2968E0C-0703-453B-9715-AE4F5647FCBD}" type="presParOf" srcId="{35A727D4-2D87-4934-BE56-C98CE1E0651B}" destId="{16A31E57-31B5-4377-A9C6-9937EE9F36B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8B735A-4A4F-4BCA-9F02-9EE67D81E465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9306AAA-85D6-4CA6-837C-FF5DBD4502F4}">
      <dgm:prSet/>
      <dgm:spPr/>
      <dgm:t>
        <a:bodyPr/>
        <a:lstStyle/>
        <a:p>
          <a:r>
            <a:rPr lang="en-US"/>
            <a:t>Rejection is tough especially with how competitive getting into grad programs are</a:t>
          </a:r>
        </a:p>
      </dgm:t>
    </dgm:pt>
    <dgm:pt modelId="{CC2E2BEB-4318-48E5-99D7-7707239F633C}" type="parTrans" cxnId="{6188E396-26D2-4026-B68B-EFF9A955F265}">
      <dgm:prSet/>
      <dgm:spPr/>
      <dgm:t>
        <a:bodyPr/>
        <a:lstStyle/>
        <a:p>
          <a:endParaRPr lang="en-US"/>
        </a:p>
      </dgm:t>
    </dgm:pt>
    <dgm:pt modelId="{B4E966F5-A151-4C2D-A823-F0C3637A6E83}" type="sibTrans" cxnId="{6188E396-26D2-4026-B68B-EFF9A955F265}">
      <dgm:prSet/>
      <dgm:spPr/>
      <dgm:t>
        <a:bodyPr/>
        <a:lstStyle/>
        <a:p>
          <a:endParaRPr lang="en-US"/>
        </a:p>
      </dgm:t>
    </dgm:pt>
    <dgm:pt modelId="{A92E75F4-20C7-4EED-94DB-8FA06BA25E79}">
      <dgm:prSet/>
      <dgm:spPr/>
      <dgm:t>
        <a:bodyPr/>
        <a:lstStyle/>
        <a:p>
          <a:r>
            <a:rPr lang="en-US"/>
            <a:t>Most programs don't have anything higher than a 10% acceptance rate and that's on the high end</a:t>
          </a:r>
        </a:p>
      </dgm:t>
    </dgm:pt>
    <dgm:pt modelId="{4F332140-77BF-4087-9C98-1E20790DF9C0}" type="parTrans" cxnId="{B69F8B6B-F95E-451E-A86D-9116176D5C67}">
      <dgm:prSet/>
      <dgm:spPr/>
      <dgm:t>
        <a:bodyPr/>
        <a:lstStyle/>
        <a:p>
          <a:endParaRPr lang="en-US"/>
        </a:p>
      </dgm:t>
    </dgm:pt>
    <dgm:pt modelId="{EEE4DD48-4873-42D7-801D-9FABFE9B6660}" type="sibTrans" cxnId="{B69F8B6B-F95E-451E-A86D-9116176D5C67}">
      <dgm:prSet/>
      <dgm:spPr/>
      <dgm:t>
        <a:bodyPr/>
        <a:lstStyle/>
        <a:p>
          <a:endParaRPr lang="en-US"/>
        </a:p>
      </dgm:t>
    </dgm:pt>
    <dgm:pt modelId="{FD8D6E78-E797-4562-B55D-72790355A2C1}">
      <dgm:prSet/>
      <dgm:spPr/>
      <dgm:t>
        <a:bodyPr/>
        <a:lstStyle/>
        <a:p>
          <a:r>
            <a:rPr lang="en-US"/>
            <a:t>For astronomy the typical acceptance rate is around 3-5%</a:t>
          </a:r>
        </a:p>
      </dgm:t>
    </dgm:pt>
    <dgm:pt modelId="{D9F656A0-0266-4FF9-98E1-9C5AA6F5E1BC}" type="parTrans" cxnId="{0C88E4B7-40A9-482C-83F7-BD32940352C5}">
      <dgm:prSet/>
      <dgm:spPr/>
      <dgm:t>
        <a:bodyPr/>
        <a:lstStyle/>
        <a:p>
          <a:endParaRPr lang="en-US"/>
        </a:p>
      </dgm:t>
    </dgm:pt>
    <dgm:pt modelId="{6D632D15-0D1F-4C7D-AB18-DEA952CD4CF6}" type="sibTrans" cxnId="{0C88E4B7-40A9-482C-83F7-BD32940352C5}">
      <dgm:prSet/>
      <dgm:spPr/>
      <dgm:t>
        <a:bodyPr/>
        <a:lstStyle/>
        <a:p>
          <a:endParaRPr lang="en-US"/>
        </a:p>
      </dgm:t>
    </dgm:pt>
    <dgm:pt modelId="{7F6D428A-9766-484F-A380-1CAA93F173A9}">
      <dgm:prSet/>
      <dgm:spPr/>
      <dgm:t>
        <a:bodyPr/>
        <a:lstStyle/>
        <a:p>
          <a:r>
            <a:rPr lang="en-US"/>
            <a:t>Getting rejected does not reflect your aptitude for being a good grad student! Every school unfortunately has to reject prospects even if the think they would do well.</a:t>
          </a:r>
        </a:p>
      </dgm:t>
    </dgm:pt>
    <dgm:pt modelId="{046044D0-6980-4056-88D6-82B48261211B}" type="parTrans" cxnId="{8FDA3A63-F13E-4FF9-9FD5-6A699FBD1889}">
      <dgm:prSet/>
      <dgm:spPr/>
      <dgm:t>
        <a:bodyPr/>
        <a:lstStyle/>
        <a:p>
          <a:endParaRPr lang="en-US"/>
        </a:p>
      </dgm:t>
    </dgm:pt>
    <dgm:pt modelId="{728F42C2-EA29-4944-A426-9A0DE1DAB543}" type="sibTrans" cxnId="{8FDA3A63-F13E-4FF9-9FD5-6A699FBD1889}">
      <dgm:prSet/>
      <dgm:spPr/>
      <dgm:t>
        <a:bodyPr/>
        <a:lstStyle/>
        <a:p>
          <a:endParaRPr lang="en-US"/>
        </a:p>
      </dgm:t>
    </dgm:pt>
    <dgm:pt modelId="{F1BA49B3-801C-43A2-BBBF-66A9623F7C9A}">
      <dgm:prSet/>
      <dgm:spPr/>
      <dgm:t>
        <a:bodyPr/>
        <a:lstStyle/>
        <a:p>
          <a:r>
            <a:rPr lang="en-US"/>
            <a:t>With each rejection, you just need to take a deep breath and stay optimistic. </a:t>
          </a:r>
        </a:p>
      </dgm:t>
    </dgm:pt>
    <dgm:pt modelId="{7A0C10BB-0A7D-497A-BA89-6AA63796B844}" type="parTrans" cxnId="{CE837D19-753F-4DCA-A012-CC05ACB9DB9B}">
      <dgm:prSet/>
      <dgm:spPr/>
      <dgm:t>
        <a:bodyPr/>
        <a:lstStyle/>
        <a:p>
          <a:endParaRPr lang="en-US"/>
        </a:p>
      </dgm:t>
    </dgm:pt>
    <dgm:pt modelId="{65D1C9AF-26FB-4152-87D5-B29E6A72E669}" type="sibTrans" cxnId="{CE837D19-753F-4DCA-A012-CC05ACB9DB9B}">
      <dgm:prSet/>
      <dgm:spPr/>
      <dgm:t>
        <a:bodyPr/>
        <a:lstStyle/>
        <a:p>
          <a:endParaRPr lang="en-US"/>
        </a:p>
      </dgm:t>
    </dgm:pt>
    <dgm:pt modelId="{A357709C-DCAF-4A0E-8339-A44624454F94}" type="pres">
      <dgm:prSet presAssocID="{CF8B735A-4A4F-4BCA-9F02-9EE67D81E465}" presName="Name0" presStyleCnt="0">
        <dgm:presLayoutVars>
          <dgm:dir/>
          <dgm:animLvl val="lvl"/>
          <dgm:resizeHandles val="exact"/>
        </dgm:presLayoutVars>
      </dgm:prSet>
      <dgm:spPr/>
    </dgm:pt>
    <dgm:pt modelId="{54C959FA-914E-4A7D-9023-95AACC34871C}" type="pres">
      <dgm:prSet presAssocID="{F1BA49B3-801C-43A2-BBBF-66A9623F7C9A}" presName="boxAndChildren" presStyleCnt="0"/>
      <dgm:spPr/>
    </dgm:pt>
    <dgm:pt modelId="{53FE655C-999A-41E6-8EBA-35B98D3635B5}" type="pres">
      <dgm:prSet presAssocID="{F1BA49B3-801C-43A2-BBBF-66A9623F7C9A}" presName="parentTextBox" presStyleLbl="node1" presStyleIdx="0" presStyleCnt="3"/>
      <dgm:spPr/>
    </dgm:pt>
    <dgm:pt modelId="{C7D6E4CF-9961-4B98-AA00-23BAA70B3DDB}" type="pres">
      <dgm:prSet presAssocID="{728F42C2-EA29-4944-A426-9A0DE1DAB543}" presName="sp" presStyleCnt="0"/>
      <dgm:spPr/>
    </dgm:pt>
    <dgm:pt modelId="{BE457D20-269C-4D22-AC2C-BCDB9C7DAE39}" type="pres">
      <dgm:prSet presAssocID="{7F6D428A-9766-484F-A380-1CAA93F173A9}" presName="arrowAndChildren" presStyleCnt="0"/>
      <dgm:spPr/>
    </dgm:pt>
    <dgm:pt modelId="{6EEA5430-3ACD-46DA-9C28-F1F8F931A1C5}" type="pres">
      <dgm:prSet presAssocID="{7F6D428A-9766-484F-A380-1CAA93F173A9}" presName="parentTextArrow" presStyleLbl="node1" presStyleIdx="1" presStyleCnt="3"/>
      <dgm:spPr/>
    </dgm:pt>
    <dgm:pt modelId="{377F9709-7E6B-4D5D-9EB4-21430BE808EF}" type="pres">
      <dgm:prSet presAssocID="{B4E966F5-A151-4C2D-A823-F0C3637A6E83}" presName="sp" presStyleCnt="0"/>
      <dgm:spPr/>
    </dgm:pt>
    <dgm:pt modelId="{B04EF54C-074D-4746-A89D-0348E0ECCAC9}" type="pres">
      <dgm:prSet presAssocID="{89306AAA-85D6-4CA6-837C-FF5DBD4502F4}" presName="arrowAndChildren" presStyleCnt="0"/>
      <dgm:spPr/>
    </dgm:pt>
    <dgm:pt modelId="{8280B143-80F4-448D-8445-F4FE542AB53E}" type="pres">
      <dgm:prSet presAssocID="{89306AAA-85D6-4CA6-837C-FF5DBD4502F4}" presName="parentTextArrow" presStyleLbl="node1" presStyleIdx="1" presStyleCnt="3"/>
      <dgm:spPr/>
    </dgm:pt>
    <dgm:pt modelId="{6751DFD4-2F49-4E3B-A712-1EAE3094582C}" type="pres">
      <dgm:prSet presAssocID="{89306AAA-85D6-4CA6-837C-FF5DBD4502F4}" presName="arrow" presStyleLbl="node1" presStyleIdx="2" presStyleCnt="3"/>
      <dgm:spPr/>
    </dgm:pt>
    <dgm:pt modelId="{A20FE5D2-589F-487D-8792-6241B348BB8D}" type="pres">
      <dgm:prSet presAssocID="{89306AAA-85D6-4CA6-837C-FF5DBD4502F4}" presName="descendantArrow" presStyleCnt="0"/>
      <dgm:spPr/>
    </dgm:pt>
    <dgm:pt modelId="{8DA024D3-C4F2-4936-861F-2E66B35D3805}" type="pres">
      <dgm:prSet presAssocID="{A92E75F4-20C7-4EED-94DB-8FA06BA25E79}" presName="childTextArrow" presStyleLbl="fgAccFollowNode1" presStyleIdx="0" presStyleCnt="2">
        <dgm:presLayoutVars>
          <dgm:bulletEnabled val="1"/>
        </dgm:presLayoutVars>
      </dgm:prSet>
      <dgm:spPr/>
    </dgm:pt>
    <dgm:pt modelId="{FB4380E1-7FF0-4917-8078-2E2D3EEFD732}" type="pres">
      <dgm:prSet presAssocID="{FD8D6E78-E797-4562-B55D-72790355A2C1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90C2FE12-E739-4AFF-805B-41B32D98E745}" type="presOf" srcId="{7F6D428A-9766-484F-A380-1CAA93F173A9}" destId="{6EEA5430-3ACD-46DA-9C28-F1F8F931A1C5}" srcOrd="0" destOrd="0" presId="urn:microsoft.com/office/officeart/2005/8/layout/process4"/>
    <dgm:cxn modelId="{CE837D19-753F-4DCA-A012-CC05ACB9DB9B}" srcId="{CF8B735A-4A4F-4BCA-9F02-9EE67D81E465}" destId="{F1BA49B3-801C-43A2-BBBF-66A9623F7C9A}" srcOrd="2" destOrd="0" parTransId="{7A0C10BB-0A7D-497A-BA89-6AA63796B844}" sibTransId="{65D1C9AF-26FB-4152-87D5-B29E6A72E669}"/>
    <dgm:cxn modelId="{540A1560-0F14-4AFB-AD55-1D85891E6CF5}" type="presOf" srcId="{F1BA49B3-801C-43A2-BBBF-66A9623F7C9A}" destId="{53FE655C-999A-41E6-8EBA-35B98D3635B5}" srcOrd="0" destOrd="0" presId="urn:microsoft.com/office/officeart/2005/8/layout/process4"/>
    <dgm:cxn modelId="{8FDA3A63-F13E-4FF9-9FD5-6A699FBD1889}" srcId="{CF8B735A-4A4F-4BCA-9F02-9EE67D81E465}" destId="{7F6D428A-9766-484F-A380-1CAA93F173A9}" srcOrd="1" destOrd="0" parTransId="{046044D0-6980-4056-88D6-82B48261211B}" sibTransId="{728F42C2-EA29-4944-A426-9A0DE1DAB543}"/>
    <dgm:cxn modelId="{69009649-FC8E-42E3-9C7C-DB004BD2C8FB}" type="presOf" srcId="{89306AAA-85D6-4CA6-837C-FF5DBD4502F4}" destId="{8280B143-80F4-448D-8445-F4FE542AB53E}" srcOrd="0" destOrd="0" presId="urn:microsoft.com/office/officeart/2005/8/layout/process4"/>
    <dgm:cxn modelId="{B69F8B6B-F95E-451E-A86D-9116176D5C67}" srcId="{89306AAA-85D6-4CA6-837C-FF5DBD4502F4}" destId="{A92E75F4-20C7-4EED-94DB-8FA06BA25E79}" srcOrd="0" destOrd="0" parTransId="{4F332140-77BF-4087-9C98-1E20790DF9C0}" sibTransId="{EEE4DD48-4873-42D7-801D-9FABFE9B6660}"/>
    <dgm:cxn modelId="{560E7958-2055-4121-B8DD-4EF9C239AA7C}" type="presOf" srcId="{FD8D6E78-E797-4562-B55D-72790355A2C1}" destId="{FB4380E1-7FF0-4917-8078-2E2D3EEFD732}" srcOrd="0" destOrd="0" presId="urn:microsoft.com/office/officeart/2005/8/layout/process4"/>
    <dgm:cxn modelId="{6188E396-26D2-4026-B68B-EFF9A955F265}" srcId="{CF8B735A-4A4F-4BCA-9F02-9EE67D81E465}" destId="{89306AAA-85D6-4CA6-837C-FF5DBD4502F4}" srcOrd="0" destOrd="0" parTransId="{CC2E2BEB-4318-48E5-99D7-7707239F633C}" sibTransId="{B4E966F5-A151-4C2D-A823-F0C3637A6E83}"/>
    <dgm:cxn modelId="{0C88E4B7-40A9-482C-83F7-BD32940352C5}" srcId="{89306AAA-85D6-4CA6-837C-FF5DBD4502F4}" destId="{FD8D6E78-E797-4562-B55D-72790355A2C1}" srcOrd="1" destOrd="0" parTransId="{D9F656A0-0266-4FF9-98E1-9C5AA6F5E1BC}" sibTransId="{6D632D15-0D1F-4C7D-AB18-DEA952CD4CF6}"/>
    <dgm:cxn modelId="{B0334BC6-0492-45C6-88E8-A0FE4D11221C}" type="presOf" srcId="{CF8B735A-4A4F-4BCA-9F02-9EE67D81E465}" destId="{A357709C-DCAF-4A0E-8339-A44624454F94}" srcOrd="0" destOrd="0" presId="urn:microsoft.com/office/officeart/2005/8/layout/process4"/>
    <dgm:cxn modelId="{2D55DBDE-CFF6-4C7F-9F99-B02071B77CD5}" type="presOf" srcId="{A92E75F4-20C7-4EED-94DB-8FA06BA25E79}" destId="{8DA024D3-C4F2-4936-861F-2E66B35D3805}" srcOrd="0" destOrd="0" presId="urn:microsoft.com/office/officeart/2005/8/layout/process4"/>
    <dgm:cxn modelId="{DAC0F9E7-0674-4D6A-8845-DE702CCB27A6}" type="presOf" srcId="{89306AAA-85D6-4CA6-837C-FF5DBD4502F4}" destId="{6751DFD4-2F49-4E3B-A712-1EAE3094582C}" srcOrd="1" destOrd="0" presId="urn:microsoft.com/office/officeart/2005/8/layout/process4"/>
    <dgm:cxn modelId="{9FC7A55B-636F-43DF-B297-E352F16F1886}" type="presParOf" srcId="{A357709C-DCAF-4A0E-8339-A44624454F94}" destId="{54C959FA-914E-4A7D-9023-95AACC34871C}" srcOrd="0" destOrd="0" presId="urn:microsoft.com/office/officeart/2005/8/layout/process4"/>
    <dgm:cxn modelId="{6B4F5B27-1FAF-4153-8049-1EB8F319337E}" type="presParOf" srcId="{54C959FA-914E-4A7D-9023-95AACC34871C}" destId="{53FE655C-999A-41E6-8EBA-35B98D3635B5}" srcOrd="0" destOrd="0" presId="urn:microsoft.com/office/officeart/2005/8/layout/process4"/>
    <dgm:cxn modelId="{672F0727-D5FD-4AF8-95B3-0C3A58FB8565}" type="presParOf" srcId="{A357709C-DCAF-4A0E-8339-A44624454F94}" destId="{C7D6E4CF-9961-4B98-AA00-23BAA70B3DDB}" srcOrd="1" destOrd="0" presId="urn:microsoft.com/office/officeart/2005/8/layout/process4"/>
    <dgm:cxn modelId="{F7B88CFC-DB79-4DC4-9A5E-F61C68F3967C}" type="presParOf" srcId="{A357709C-DCAF-4A0E-8339-A44624454F94}" destId="{BE457D20-269C-4D22-AC2C-BCDB9C7DAE39}" srcOrd="2" destOrd="0" presId="urn:microsoft.com/office/officeart/2005/8/layout/process4"/>
    <dgm:cxn modelId="{C2126DC3-0D3D-4EB1-9B9C-E0CF0B83B028}" type="presParOf" srcId="{BE457D20-269C-4D22-AC2C-BCDB9C7DAE39}" destId="{6EEA5430-3ACD-46DA-9C28-F1F8F931A1C5}" srcOrd="0" destOrd="0" presId="urn:microsoft.com/office/officeart/2005/8/layout/process4"/>
    <dgm:cxn modelId="{3096F0D6-89AA-409A-BD2F-0C97C6100284}" type="presParOf" srcId="{A357709C-DCAF-4A0E-8339-A44624454F94}" destId="{377F9709-7E6B-4D5D-9EB4-21430BE808EF}" srcOrd="3" destOrd="0" presId="urn:microsoft.com/office/officeart/2005/8/layout/process4"/>
    <dgm:cxn modelId="{33BEED8F-2DE5-4796-84CC-673207C3A8F4}" type="presParOf" srcId="{A357709C-DCAF-4A0E-8339-A44624454F94}" destId="{B04EF54C-074D-4746-A89D-0348E0ECCAC9}" srcOrd="4" destOrd="0" presId="urn:microsoft.com/office/officeart/2005/8/layout/process4"/>
    <dgm:cxn modelId="{CF3C7E2B-1AA2-4DAF-AEC5-A4B4DBEE6DF6}" type="presParOf" srcId="{B04EF54C-074D-4746-A89D-0348E0ECCAC9}" destId="{8280B143-80F4-448D-8445-F4FE542AB53E}" srcOrd="0" destOrd="0" presId="urn:microsoft.com/office/officeart/2005/8/layout/process4"/>
    <dgm:cxn modelId="{540B8FC6-4EC1-4E22-BD7A-23877470B307}" type="presParOf" srcId="{B04EF54C-074D-4746-A89D-0348E0ECCAC9}" destId="{6751DFD4-2F49-4E3B-A712-1EAE3094582C}" srcOrd="1" destOrd="0" presId="urn:microsoft.com/office/officeart/2005/8/layout/process4"/>
    <dgm:cxn modelId="{CAAE9C78-1798-4F8E-98B2-E6BE5E7F8433}" type="presParOf" srcId="{B04EF54C-074D-4746-A89D-0348E0ECCAC9}" destId="{A20FE5D2-589F-487D-8792-6241B348BB8D}" srcOrd="2" destOrd="0" presId="urn:microsoft.com/office/officeart/2005/8/layout/process4"/>
    <dgm:cxn modelId="{3B9238CA-32B5-44FE-8319-BAF11675FE83}" type="presParOf" srcId="{A20FE5D2-589F-487D-8792-6241B348BB8D}" destId="{8DA024D3-C4F2-4936-861F-2E66B35D3805}" srcOrd="0" destOrd="0" presId="urn:microsoft.com/office/officeart/2005/8/layout/process4"/>
    <dgm:cxn modelId="{7CA04EF9-C8B5-44C7-B624-8075402C7DE0}" type="presParOf" srcId="{A20FE5D2-589F-487D-8792-6241B348BB8D}" destId="{FB4380E1-7FF0-4917-8078-2E2D3EEFD732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319B07C-9948-435C-8E7B-C1A558CE76B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D842822-C5D7-458D-9F25-9ABE068C9411}">
      <dgm:prSet/>
      <dgm:spPr/>
      <dgm:t>
        <a:bodyPr/>
        <a:lstStyle/>
        <a:p>
          <a:r>
            <a:rPr lang="en-US" dirty="0"/>
            <a:t>You can reapply every cycle</a:t>
          </a:r>
        </a:p>
      </dgm:t>
    </dgm:pt>
    <dgm:pt modelId="{A6544C33-A6BF-4535-9693-704CF47FDD41}" type="parTrans" cxnId="{B843F6E0-00ED-41CC-86D0-38CCB4622D41}">
      <dgm:prSet/>
      <dgm:spPr/>
      <dgm:t>
        <a:bodyPr/>
        <a:lstStyle/>
        <a:p>
          <a:endParaRPr lang="en-US"/>
        </a:p>
      </dgm:t>
    </dgm:pt>
    <dgm:pt modelId="{D06E3C42-AA5E-4989-BFB0-6C1F0A1B0545}" type="sibTrans" cxnId="{B843F6E0-00ED-41CC-86D0-38CCB4622D41}">
      <dgm:prSet/>
      <dgm:spPr/>
      <dgm:t>
        <a:bodyPr/>
        <a:lstStyle/>
        <a:p>
          <a:endParaRPr lang="en-US"/>
        </a:p>
      </dgm:t>
    </dgm:pt>
    <dgm:pt modelId="{90B78D8A-99F7-4536-8B2F-0FB179F327BF}">
      <dgm:prSet/>
      <dgm:spPr/>
      <dgm:t>
        <a:bodyPr/>
        <a:lstStyle/>
        <a:p>
          <a:r>
            <a:rPr lang="en-US" dirty="0"/>
            <a:t>This gives you the opportunity to tighten your essays, make more research progress, and expand your CV to make yourself a more </a:t>
          </a:r>
          <a:r>
            <a:rPr lang="en-US" dirty="0">
              <a:latin typeface="Aptos Display" panose="020F0302020204030204"/>
            </a:rPr>
            <a:t>desirable</a:t>
          </a:r>
          <a:r>
            <a:rPr lang="en-US" dirty="0"/>
            <a:t> candidate.</a:t>
          </a:r>
        </a:p>
      </dgm:t>
    </dgm:pt>
    <dgm:pt modelId="{894922F3-CA81-4B83-A343-964E829EC5DF}" type="parTrans" cxnId="{7F5E3691-0508-4FD0-B2AD-B0919664F430}">
      <dgm:prSet/>
      <dgm:spPr/>
      <dgm:t>
        <a:bodyPr/>
        <a:lstStyle/>
        <a:p>
          <a:endParaRPr lang="en-US"/>
        </a:p>
      </dgm:t>
    </dgm:pt>
    <dgm:pt modelId="{FAEEAD35-E299-427C-A50E-BBD64AF214CD}" type="sibTrans" cxnId="{7F5E3691-0508-4FD0-B2AD-B0919664F430}">
      <dgm:prSet/>
      <dgm:spPr/>
      <dgm:t>
        <a:bodyPr/>
        <a:lstStyle/>
        <a:p>
          <a:endParaRPr lang="en-US"/>
        </a:p>
      </dgm:t>
    </dgm:pt>
    <dgm:pt modelId="{BA15D18D-2499-44CF-9B98-5BD0C0241C65}">
      <dgm:prSet/>
      <dgm:spPr/>
      <dgm:t>
        <a:bodyPr/>
        <a:lstStyle/>
        <a:p>
          <a:r>
            <a:rPr lang="en-US" dirty="0"/>
            <a:t>Applying to schools that previously rejected you is perfectly fine and encouraged!</a:t>
          </a:r>
        </a:p>
      </dgm:t>
    </dgm:pt>
    <dgm:pt modelId="{6F06FF23-C2C9-4E62-97FC-AFF465BAA933}" type="parTrans" cxnId="{BC7D5A71-B30C-4D2A-AF7D-50209303F0E4}">
      <dgm:prSet/>
      <dgm:spPr/>
      <dgm:t>
        <a:bodyPr/>
        <a:lstStyle/>
        <a:p>
          <a:endParaRPr lang="en-US"/>
        </a:p>
      </dgm:t>
    </dgm:pt>
    <dgm:pt modelId="{53B692E9-7581-406E-8DDF-2F81C360B03B}" type="sibTrans" cxnId="{BC7D5A71-B30C-4D2A-AF7D-50209303F0E4}">
      <dgm:prSet/>
      <dgm:spPr/>
      <dgm:t>
        <a:bodyPr/>
        <a:lstStyle/>
        <a:p>
          <a:endParaRPr lang="en-US"/>
        </a:p>
      </dgm:t>
    </dgm:pt>
    <dgm:pt modelId="{C213B9A9-54DC-4110-8BB0-E89398A70B9C}">
      <dgm:prSet/>
      <dgm:spPr/>
      <dgm:t>
        <a:bodyPr/>
        <a:lstStyle/>
        <a:p>
          <a:pPr rtl="0"/>
          <a:r>
            <a:rPr lang="en-US" dirty="0"/>
            <a:t>Several grad students that I've met were rejected their first time and then got several acceptances</a:t>
          </a:r>
          <a:r>
            <a:rPr lang="en-US" dirty="0">
              <a:latin typeface="Aptos Display" panose="020F0302020204030204"/>
            </a:rPr>
            <a:t> when they reapplied</a:t>
          </a:r>
          <a:r>
            <a:rPr lang="en-US" dirty="0"/>
            <a:t>.</a:t>
          </a:r>
        </a:p>
      </dgm:t>
    </dgm:pt>
    <dgm:pt modelId="{23F3CCA5-52D4-4FF8-8E0C-30416228A6C6}" type="parTrans" cxnId="{2D65B63D-43F4-4D01-BD1F-07B6BC521736}">
      <dgm:prSet/>
      <dgm:spPr/>
      <dgm:t>
        <a:bodyPr/>
        <a:lstStyle/>
        <a:p>
          <a:endParaRPr lang="en-US"/>
        </a:p>
      </dgm:t>
    </dgm:pt>
    <dgm:pt modelId="{4763B9B2-563A-44BB-9BB6-E2E05D704E99}" type="sibTrans" cxnId="{2D65B63D-43F4-4D01-BD1F-07B6BC521736}">
      <dgm:prSet/>
      <dgm:spPr/>
      <dgm:t>
        <a:bodyPr/>
        <a:lstStyle/>
        <a:p>
          <a:endParaRPr lang="en-US"/>
        </a:p>
      </dgm:t>
    </dgm:pt>
    <dgm:pt modelId="{5F451D8E-36F2-4FE5-B624-3E1B21D360DE}" type="pres">
      <dgm:prSet presAssocID="{0319B07C-9948-435C-8E7B-C1A558CE76B8}" presName="linear" presStyleCnt="0">
        <dgm:presLayoutVars>
          <dgm:animLvl val="lvl"/>
          <dgm:resizeHandles val="exact"/>
        </dgm:presLayoutVars>
      </dgm:prSet>
      <dgm:spPr/>
    </dgm:pt>
    <dgm:pt modelId="{EA08F374-3866-49A9-B044-017764F3A20C}" type="pres">
      <dgm:prSet presAssocID="{ED842822-C5D7-458D-9F25-9ABE068C941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2735001-4D16-471B-BB7B-2C022C23AEE0}" type="pres">
      <dgm:prSet presAssocID="{ED842822-C5D7-458D-9F25-9ABE068C9411}" presName="childText" presStyleLbl="revTx" presStyleIdx="0" presStyleCnt="1">
        <dgm:presLayoutVars>
          <dgm:bulletEnabled val="1"/>
        </dgm:presLayoutVars>
      </dgm:prSet>
      <dgm:spPr/>
    </dgm:pt>
    <dgm:pt modelId="{6C38C2BC-C195-4B9F-B7A1-E7873183ABA8}" type="pres">
      <dgm:prSet presAssocID="{BA15D18D-2499-44CF-9B98-5BD0C0241C6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F5DA2D-2EBB-4237-BE79-B83E8653C11E}" type="pres">
      <dgm:prSet presAssocID="{53B692E9-7581-406E-8DDF-2F81C360B03B}" presName="spacer" presStyleCnt="0"/>
      <dgm:spPr/>
    </dgm:pt>
    <dgm:pt modelId="{5405B7A6-3FC3-4887-A26B-F1B55DB87F92}" type="pres">
      <dgm:prSet presAssocID="{C213B9A9-54DC-4110-8BB0-E89398A70B9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12D4A0A-4A43-4BAA-B3CD-A4A6896D4F87}" type="presOf" srcId="{0319B07C-9948-435C-8E7B-C1A558CE76B8}" destId="{5F451D8E-36F2-4FE5-B624-3E1B21D360DE}" srcOrd="0" destOrd="0" presId="urn:microsoft.com/office/officeart/2005/8/layout/vList2"/>
    <dgm:cxn modelId="{DBE7AF0F-C482-445A-82E3-315D30DBCC26}" type="presOf" srcId="{90B78D8A-99F7-4536-8B2F-0FB179F327BF}" destId="{F2735001-4D16-471B-BB7B-2C022C23AEE0}" srcOrd="0" destOrd="0" presId="urn:microsoft.com/office/officeart/2005/8/layout/vList2"/>
    <dgm:cxn modelId="{57A49E22-0522-4934-85AA-AC0BCE9B8251}" type="presOf" srcId="{BA15D18D-2499-44CF-9B98-5BD0C0241C65}" destId="{6C38C2BC-C195-4B9F-B7A1-E7873183ABA8}" srcOrd="0" destOrd="0" presId="urn:microsoft.com/office/officeart/2005/8/layout/vList2"/>
    <dgm:cxn modelId="{2D65B63D-43F4-4D01-BD1F-07B6BC521736}" srcId="{0319B07C-9948-435C-8E7B-C1A558CE76B8}" destId="{C213B9A9-54DC-4110-8BB0-E89398A70B9C}" srcOrd="2" destOrd="0" parTransId="{23F3CCA5-52D4-4FF8-8E0C-30416228A6C6}" sibTransId="{4763B9B2-563A-44BB-9BB6-E2E05D704E99}"/>
    <dgm:cxn modelId="{35A76649-13EE-4384-8161-E8941C36DB25}" type="presOf" srcId="{ED842822-C5D7-458D-9F25-9ABE068C9411}" destId="{EA08F374-3866-49A9-B044-017764F3A20C}" srcOrd="0" destOrd="0" presId="urn:microsoft.com/office/officeart/2005/8/layout/vList2"/>
    <dgm:cxn modelId="{BC7D5A71-B30C-4D2A-AF7D-50209303F0E4}" srcId="{0319B07C-9948-435C-8E7B-C1A558CE76B8}" destId="{BA15D18D-2499-44CF-9B98-5BD0C0241C65}" srcOrd="1" destOrd="0" parTransId="{6F06FF23-C2C9-4E62-97FC-AFF465BAA933}" sibTransId="{53B692E9-7581-406E-8DDF-2F81C360B03B}"/>
    <dgm:cxn modelId="{7F5E3691-0508-4FD0-B2AD-B0919664F430}" srcId="{ED842822-C5D7-458D-9F25-9ABE068C9411}" destId="{90B78D8A-99F7-4536-8B2F-0FB179F327BF}" srcOrd="0" destOrd="0" parTransId="{894922F3-CA81-4B83-A343-964E829EC5DF}" sibTransId="{FAEEAD35-E299-427C-A50E-BBD64AF214CD}"/>
    <dgm:cxn modelId="{B843F6E0-00ED-41CC-86D0-38CCB4622D41}" srcId="{0319B07C-9948-435C-8E7B-C1A558CE76B8}" destId="{ED842822-C5D7-458D-9F25-9ABE068C9411}" srcOrd="0" destOrd="0" parTransId="{A6544C33-A6BF-4535-9693-704CF47FDD41}" sibTransId="{D06E3C42-AA5E-4989-BFB0-6C1F0A1B0545}"/>
    <dgm:cxn modelId="{D6AAD9FC-C8F8-4CDF-8F29-FB6A04CFC004}" type="presOf" srcId="{C213B9A9-54DC-4110-8BB0-E89398A70B9C}" destId="{5405B7A6-3FC3-4887-A26B-F1B55DB87F92}" srcOrd="0" destOrd="0" presId="urn:microsoft.com/office/officeart/2005/8/layout/vList2"/>
    <dgm:cxn modelId="{2D6BBD94-A4C6-4D90-86E4-783354AC8417}" type="presParOf" srcId="{5F451D8E-36F2-4FE5-B624-3E1B21D360DE}" destId="{EA08F374-3866-49A9-B044-017764F3A20C}" srcOrd="0" destOrd="0" presId="urn:microsoft.com/office/officeart/2005/8/layout/vList2"/>
    <dgm:cxn modelId="{D51740CD-4633-478B-96BB-464788D0CDA4}" type="presParOf" srcId="{5F451D8E-36F2-4FE5-B624-3E1B21D360DE}" destId="{F2735001-4D16-471B-BB7B-2C022C23AEE0}" srcOrd="1" destOrd="0" presId="urn:microsoft.com/office/officeart/2005/8/layout/vList2"/>
    <dgm:cxn modelId="{356557BF-6154-469F-867E-7136F278189D}" type="presParOf" srcId="{5F451D8E-36F2-4FE5-B624-3E1B21D360DE}" destId="{6C38C2BC-C195-4B9F-B7A1-E7873183ABA8}" srcOrd="2" destOrd="0" presId="urn:microsoft.com/office/officeart/2005/8/layout/vList2"/>
    <dgm:cxn modelId="{D1D169C9-125C-48AF-97BA-73E20C2A8106}" type="presParOf" srcId="{5F451D8E-36F2-4FE5-B624-3E1B21D360DE}" destId="{06F5DA2D-2EBB-4237-BE79-B83E8653C11E}" srcOrd="3" destOrd="0" presId="urn:microsoft.com/office/officeart/2005/8/layout/vList2"/>
    <dgm:cxn modelId="{E01D78F8-F1FC-48E9-81A6-5760AD382270}" type="presParOf" srcId="{5F451D8E-36F2-4FE5-B624-3E1B21D360DE}" destId="{5405B7A6-3FC3-4887-A26B-F1B55DB87F9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93792-A62C-44A1-9B1D-55B5BBAFCA1E}">
      <dsp:nvSpPr>
        <dsp:cNvPr id="0" name=""/>
        <dsp:cNvSpPr/>
      </dsp:nvSpPr>
      <dsp:spPr>
        <a:xfrm>
          <a:off x="0" y="531"/>
          <a:ext cx="10515600" cy="4461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76958-9478-49DE-8232-BF44ED96DFF3}">
      <dsp:nvSpPr>
        <dsp:cNvPr id="0" name=""/>
        <dsp:cNvSpPr/>
      </dsp:nvSpPr>
      <dsp:spPr>
        <a:xfrm>
          <a:off x="134970" y="100922"/>
          <a:ext cx="245400" cy="245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48D10-BB55-4618-A248-6043CACBB175}">
      <dsp:nvSpPr>
        <dsp:cNvPr id="0" name=""/>
        <dsp:cNvSpPr/>
      </dsp:nvSpPr>
      <dsp:spPr>
        <a:xfrm>
          <a:off x="515340" y="531"/>
          <a:ext cx="10000259" cy="4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21" tIns="47221" rIns="47221" bIns="472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 schools you are interested in (July-August).</a:t>
          </a:r>
        </a:p>
      </dsp:txBody>
      <dsp:txXfrm>
        <a:off x="515340" y="531"/>
        <a:ext cx="10000259" cy="446182"/>
      </dsp:txXfrm>
    </dsp:sp>
    <dsp:sp modelId="{2AB12436-9E5D-413E-8B38-FA30ADB55E0A}">
      <dsp:nvSpPr>
        <dsp:cNvPr id="0" name=""/>
        <dsp:cNvSpPr/>
      </dsp:nvSpPr>
      <dsp:spPr>
        <a:xfrm>
          <a:off x="0" y="558258"/>
          <a:ext cx="10515600" cy="4461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B61C6-445B-4F08-BE57-15567A4AA527}">
      <dsp:nvSpPr>
        <dsp:cNvPr id="0" name=""/>
        <dsp:cNvSpPr/>
      </dsp:nvSpPr>
      <dsp:spPr>
        <a:xfrm>
          <a:off x="134970" y="658649"/>
          <a:ext cx="245400" cy="245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CF90E-4AE8-497C-9ABC-C78081D6D8DA}">
      <dsp:nvSpPr>
        <dsp:cNvPr id="0" name=""/>
        <dsp:cNvSpPr/>
      </dsp:nvSpPr>
      <dsp:spPr>
        <a:xfrm>
          <a:off x="515340" y="558258"/>
          <a:ext cx="10000259" cy="4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21" tIns="47221" rIns="47221" bIns="472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Talk with your advisor about applying.</a:t>
          </a:r>
        </a:p>
      </dsp:txBody>
      <dsp:txXfrm>
        <a:off x="515340" y="558258"/>
        <a:ext cx="10000259" cy="446182"/>
      </dsp:txXfrm>
    </dsp:sp>
    <dsp:sp modelId="{2FD00142-457C-4407-AA0C-C832F47DCB29}">
      <dsp:nvSpPr>
        <dsp:cNvPr id="0" name=""/>
        <dsp:cNvSpPr/>
      </dsp:nvSpPr>
      <dsp:spPr>
        <a:xfrm>
          <a:off x="0" y="1115986"/>
          <a:ext cx="10515600" cy="4461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E05AF-A93C-4535-806A-8F3B0E533B32}">
      <dsp:nvSpPr>
        <dsp:cNvPr id="0" name=""/>
        <dsp:cNvSpPr/>
      </dsp:nvSpPr>
      <dsp:spPr>
        <a:xfrm>
          <a:off x="134970" y="1216377"/>
          <a:ext cx="245400" cy="2454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BF5E8-D218-4008-B5E6-F3D1238243DB}">
      <dsp:nvSpPr>
        <dsp:cNvPr id="0" name=""/>
        <dsp:cNvSpPr/>
      </dsp:nvSpPr>
      <dsp:spPr>
        <a:xfrm>
          <a:off x="515340" y="1115986"/>
          <a:ext cx="10000259" cy="4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21" tIns="47221" rIns="47221" bIns="472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Secure letter writers (October at the latest).</a:t>
          </a:r>
        </a:p>
      </dsp:txBody>
      <dsp:txXfrm>
        <a:off x="515340" y="1115986"/>
        <a:ext cx="10000259" cy="446182"/>
      </dsp:txXfrm>
    </dsp:sp>
    <dsp:sp modelId="{F18ED0A6-FF50-425E-8E69-1D4DC2ED9C79}">
      <dsp:nvSpPr>
        <dsp:cNvPr id="0" name=""/>
        <dsp:cNvSpPr/>
      </dsp:nvSpPr>
      <dsp:spPr>
        <a:xfrm>
          <a:off x="0" y="1673714"/>
          <a:ext cx="10515600" cy="4461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47B39F-0CE6-4295-9F34-D17D4FC0A232}">
      <dsp:nvSpPr>
        <dsp:cNvPr id="0" name=""/>
        <dsp:cNvSpPr/>
      </dsp:nvSpPr>
      <dsp:spPr>
        <a:xfrm>
          <a:off x="134970" y="1774105"/>
          <a:ext cx="245400" cy="2454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CD3AA5-5DD0-4D59-8F0E-45B25D3D41A5}">
      <dsp:nvSpPr>
        <dsp:cNvPr id="0" name=""/>
        <dsp:cNvSpPr/>
      </dsp:nvSpPr>
      <dsp:spPr>
        <a:xfrm>
          <a:off x="515340" y="1673714"/>
          <a:ext cx="10000259" cy="4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21" tIns="47221" rIns="47221" bIns="472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Apply/submit materials (Most are due in December).</a:t>
          </a:r>
        </a:p>
      </dsp:txBody>
      <dsp:txXfrm>
        <a:off x="515340" y="1673714"/>
        <a:ext cx="10000259" cy="446182"/>
      </dsp:txXfrm>
    </dsp:sp>
    <dsp:sp modelId="{E7DE9D1A-6FB1-43B6-AAF6-C96BCE9440A2}">
      <dsp:nvSpPr>
        <dsp:cNvPr id="0" name=""/>
        <dsp:cNvSpPr/>
      </dsp:nvSpPr>
      <dsp:spPr>
        <a:xfrm>
          <a:off x="0" y="2231441"/>
          <a:ext cx="10515600" cy="4461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F137A-2CF3-4151-B2D2-3B97EA038BB2}">
      <dsp:nvSpPr>
        <dsp:cNvPr id="0" name=""/>
        <dsp:cNvSpPr/>
      </dsp:nvSpPr>
      <dsp:spPr>
        <a:xfrm>
          <a:off x="134970" y="2331832"/>
          <a:ext cx="245400" cy="2454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AF539-EC87-41D7-8D00-A6122F05D78B}">
      <dsp:nvSpPr>
        <dsp:cNvPr id="0" name=""/>
        <dsp:cNvSpPr/>
      </dsp:nvSpPr>
      <dsp:spPr>
        <a:xfrm>
          <a:off x="515340" y="2231441"/>
          <a:ext cx="10000259" cy="4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21" tIns="47221" rIns="47221" bIns="472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Wait for interview or acceptance (</a:t>
          </a:r>
          <a:r>
            <a:rPr lang="en-US" sz="1600" kern="1200" dirty="0">
              <a:latin typeface="Aptos Display" panose="020F0302020204030204"/>
            </a:rPr>
            <a:t>January-February</a:t>
          </a:r>
          <a:r>
            <a:rPr lang="en-US" sz="1600" kern="1200" dirty="0"/>
            <a:t>).</a:t>
          </a:r>
        </a:p>
      </dsp:txBody>
      <dsp:txXfrm>
        <a:off x="515340" y="2231441"/>
        <a:ext cx="10000259" cy="446182"/>
      </dsp:txXfrm>
    </dsp:sp>
    <dsp:sp modelId="{A3635489-2FB2-4D6B-AD36-B776028343B0}">
      <dsp:nvSpPr>
        <dsp:cNvPr id="0" name=""/>
        <dsp:cNvSpPr/>
      </dsp:nvSpPr>
      <dsp:spPr>
        <a:xfrm>
          <a:off x="0" y="2789169"/>
          <a:ext cx="10515600" cy="4461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964AE-FAF9-4988-87F7-C916C939E987}">
      <dsp:nvSpPr>
        <dsp:cNvPr id="0" name=""/>
        <dsp:cNvSpPr/>
      </dsp:nvSpPr>
      <dsp:spPr>
        <a:xfrm>
          <a:off x="134970" y="2889560"/>
          <a:ext cx="245400" cy="2454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E7B5CF-417D-47BE-A956-A1FA460B4CA6}">
      <dsp:nvSpPr>
        <dsp:cNvPr id="0" name=""/>
        <dsp:cNvSpPr/>
      </dsp:nvSpPr>
      <dsp:spPr>
        <a:xfrm>
          <a:off x="515340" y="2789169"/>
          <a:ext cx="10000259" cy="4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21" tIns="47221" rIns="47221" bIns="472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Visit schools you've been accepted to (Late </a:t>
          </a:r>
          <a:r>
            <a:rPr lang="en-US" sz="1600" kern="1200" dirty="0">
              <a:latin typeface="Aptos Display" panose="020F0302020204030204"/>
            </a:rPr>
            <a:t>February-</a:t>
          </a:r>
          <a:r>
            <a:rPr lang="en-US" sz="1600" kern="1200" dirty="0"/>
            <a:t> March).</a:t>
          </a:r>
        </a:p>
      </dsp:txBody>
      <dsp:txXfrm>
        <a:off x="515340" y="2789169"/>
        <a:ext cx="10000259" cy="446182"/>
      </dsp:txXfrm>
    </dsp:sp>
    <dsp:sp modelId="{8733CD1A-22E8-49C5-BB00-93976D1B0B67}">
      <dsp:nvSpPr>
        <dsp:cNvPr id="0" name=""/>
        <dsp:cNvSpPr/>
      </dsp:nvSpPr>
      <dsp:spPr>
        <a:xfrm>
          <a:off x="0" y="3346897"/>
          <a:ext cx="10515600" cy="4461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0F1E8-BFCF-4E19-9CF5-5C2881F0B4EF}">
      <dsp:nvSpPr>
        <dsp:cNvPr id="0" name=""/>
        <dsp:cNvSpPr/>
      </dsp:nvSpPr>
      <dsp:spPr>
        <a:xfrm>
          <a:off x="134970" y="3447288"/>
          <a:ext cx="245400" cy="24540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FB8C11-52B7-4168-A14E-441B99FFA97D}">
      <dsp:nvSpPr>
        <dsp:cNvPr id="0" name=""/>
        <dsp:cNvSpPr/>
      </dsp:nvSpPr>
      <dsp:spPr>
        <a:xfrm>
          <a:off x="515340" y="3346897"/>
          <a:ext cx="10000259" cy="4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21" tIns="47221" rIns="47221" bIns="472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Make one of the most important decisions in your life (mid April).</a:t>
          </a:r>
        </a:p>
      </dsp:txBody>
      <dsp:txXfrm>
        <a:off x="515340" y="3346897"/>
        <a:ext cx="10000259" cy="446182"/>
      </dsp:txXfrm>
    </dsp:sp>
    <dsp:sp modelId="{3BD9ED9D-1B0F-45E8-B1F7-CC63DE987F10}">
      <dsp:nvSpPr>
        <dsp:cNvPr id="0" name=""/>
        <dsp:cNvSpPr/>
      </dsp:nvSpPr>
      <dsp:spPr>
        <a:xfrm>
          <a:off x="0" y="3904624"/>
          <a:ext cx="10515600" cy="4461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76A199-5865-4C2C-B667-7788CF7C5C43}">
      <dsp:nvSpPr>
        <dsp:cNvPr id="0" name=""/>
        <dsp:cNvSpPr/>
      </dsp:nvSpPr>
      <dsp:spPr>
        <a:xfrm>
          <a:off x="134970" y="4005015"/>
          <a:ext cx="245400" cy="24540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71A9E-22CD-4E23-9BF0-3A1C50DA8BB1}">
      <dsp:nvSpPr>
        <dsp:cNvPr id="0" name=""/>
        <dsp:cNvSpPr/>
      </dsp:nvSpPr>
      <dsp:spPr>
        <a:xfrm>
          <a:off x="515340" y="3904624"/>
          <a:ext cx="10000259" cy="4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21" tIns="47221" rIns="47221" bIns="472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Go to grad school.</a:t>
          </a:r>
        </a:p>
      </dsp:txBody>
      <dsp:txXfrm>
        <a:off x="515340" y="3904624"/>
        <a:ext cx="10000259" cy="4461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71576-C8C0-4477-9D87-7BF95F973081}">
      <dsp:nvSpPr>
        <dsp:cNvPr id="0" name=""/>
        <dsp:cNvSpPr/>
      </dsp:nvSpPr>
      <dsp:spPr>
        <a:xfrm>
          <a:off x="0" y="4474"/>
          <a:ext cx="5295778" cy="9531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94A395-5B55-41EF-8D6D-B6F1290BFF48}">
      <dsp:nvSpPr>
        <dsp:cNvPr id="0" name=""/>
        <dsp:cNvSpPr/>
      </dsp:nvSpPr>
      <dsp:spPr>
        <a:xfrm>
          <a:off x="288313" y="218922"/>
          <a:ext cx="524206" cy="5242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5FF410-81C6-45D4-800B-642B08DF3BBC}">
      <dsp:nvSpPr>
        <dsp:cNvPr id="0" name=""/>
        <dsp:cNvSpPr/>
      </dsp:nvSpPr>
      <dsp:spPr>
        <a:xfrm>
          <a:off x="1100834" y="4474"/>
          <a:ext cx="4194943" cy="953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870" tIns="100870" rIns="100870" bIns="1008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Transcript</a:t>
          </a:r>
        </a:p>
      </dsp:txBody>
      <dsp:txXfrm>
        <a:off x="1100834" y="4474"/>
        <a:ext cx="4194943" cy="953103"/>
      </dsp:txXfrm>
    </dsp:sp>
    <dsp:sp modelId="{EE5D4D97-24EF-4F15-9903-E5D4D8DA2549}">
      <dsp:nvSpPr>
        <dsp:cNvPr id="0" name=""/>
        <dsp:cNvSpPr/>
      </dsp:nvSpPr>
      <dsp:spPr>
        <a:xfrm>
          <a:off x="0" y="1195853"/>
          <a:ext cx="5295778" cy="9531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3939C2-DF85-4564-9168-A1CAB935C1C5}">
      <dsp:nvSpPr>
        <dsp:cNvPr id="0" name=""/>
        <dsp:cNvSpPr/>
      </dsp:nvSpPr>
      <dsp:spPr>
        <a:xfrm>
          <a:off x="288313" y="1410301"/>
          <a:ext cx="524206" cy="5242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A2757-E08F-49EB-8724-31C0BBECDE58}">
      <dsp:nvSpPr>
        <dsp:cNvPr id="0" name=""/>
        <dsp:cNvSpPr/>
      </dsp:nvSpPr>
      <dsp:spPr>
        <a:xfrm>
          <a:off x="1100834" y="1195853"/>
          <a:ext cx="4194943" cy="953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870" tIns="100870" rIns="100870" bIns="1008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CV/Resume</a:t>
          </a:r>
        </a:p>
      </dsp:txBody>
      <dsp:txXfrm>
        <a:off x="1100834" y="1195853"/>
        <a:ext cx="4194943" cy="953103"/>
      </dsp:txXfrm>
    </dsp:sp>
    <dsp:sp modelId="{ED327CFF-5A85-4640-B30F-E8ED0DDBD9C1}">
      <dsp:nvSpPr>
        <dsp:cNvPr id="0" name=""/>
        <dsp:cNvSpPr/>
      </dsp:nvSpPr>
      <dsp:spPr>
        <a:xfrm>
          <a:off x="0" y="2387232"/>
          <a:ext cx="5295778" cy="9531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E2579-8935-4C2C-A064-92DEB0742867}">
      <dsp:nvSpPr>
        <dsp:cNvPr id="0" name=""/>
        <dsp:cNvSpPr/>
      </dsp:nvSpPr>
      <dsp:spPr>
        <a:xfrm>
          <a:off x="288313" y="2601680"/>
          <a:ext cx="524206" cy="5242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905B1-6FF7-4FAD-94AD-58D8D986D9FB}">
      <dsp:nvSpPr>
        <dsp:cNvPr id="0" name=""/>
        <dsp:cNvSpPr/>
      </dsp:nvSpPr>
      <dsp:spPr>
        <a:xfrm>
          <a:off x="1100834" y="2387232"/>
          <a:ext cx="4194943" cy="953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870" tIns="100870" rIns="100870" bIns="1008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Personal statement</a:t>
          </a:r>
        </a:p>
      </dsp:txBody>
      <dsp:txXfrm>
        <a:off x="1100834" y="2387232"/>
        <a:ext cx="4194943" cy="953103"/>
      </dsp:txXfrm>
    </dsp:sp>
    <dsp:sp modelId="{0B52F4D4-A4BF-4465-8F1A-32CB1654795F}">
      <dsp:nvSpPr>
        <dsp:cNvPr id="0" name=""/>
        <dsp:cNvSpPr/>
      </dsp:nvSpPr>
      <dsp:spPr>
        <a:xfrm>
          <a:off x="0" y="3578611"/>
          <a:ext cx="5295778" cy="9531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40D2C-D2DE-4E20-B061-139298E96616}">
      <dsp:nvSpPr>
        <dsp:cNvPr id="0" name=""/>
        <dsp:cNvSpPr/>
      </dsp:nvSpPr>
      <dsp:spPr>
        <a:xfrm>
          <a:off x="288313" y="3793059"/>
          <a:ext cx="524206" cy="5242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E47D2-87F4-4512-AF34-522BD97795EB}">
      <dsp:nvSpPr>
        <dsp:cNvPr id="0" name=""/>
        <dsp:cNvSpPr/>
      </dsp:nvSpPr>
      <dsp:spPr>
        <a:xfrm>
          <a:off x="1100834" y="3578611"/>
          <a:ext cx="4194943" cy="953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870" tIns="100870" rIns="100870" bIns="1008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2-3 letters of recommendation</a:t>
          </a:r>
        </a:p>
      </dsp:txBody>
      <dsp:txXfrm>
        <a:off x="1100834" y="3578611"/>
        <a:ext cx="4194943" cy="953103"/>
      </dsp:txXfrm>
    </dsp:sp>
    <dsp:sp modelId="{AF145546-9820-430B-9AF6-F06C3B5E9CCF}">
      <dsp:nvSpPr>
        <dsp:cNvPr id="0" name=""/>
        <dsp:cNvSpPr/>
      </dsp:nvSpPr>
      <dsp:spPr>
        <a:xfrm>
          <a:off x="0" y="4769990"/>
          <a:ext cx="5295778" cy="95310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AD8108-5AC3-432E-A091-2DC0AC1BA1A8}">
      <dsp:nvSpPr>
        <dsp:cNvPr id="0" name=""/>
        <dsp:cNvSpPr/>
      </dsp:nvSpPr>
      <dsp:spPr>
        <a:xfrm>
          <a:off x="288313" y="4984438"/>
          <a:ext cx="524206" cy="52420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A090A3-7218-4CB4-A8FA-EBD734DF34F8}">
      <dsp:nvSpPr>
        <dsp:cNvPr id="0" name=""/>
        <dsp:cNvSpPr/>
      </dsp:nvSpPr>
      <dsp:spPr>
        <a:xfrm>
          <a:off x="1100834" y="4769990"/>
          <a:ext cx="4194943" cy="953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870" tIns="100870" rIns="100870" bIns="1008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Any additional program-specific essays</a:t>
          </a:r>
        </a:p>
      </dsp:txBody>
      <dsp:txXfrm>
        <a:off x="1100834" y="4769990"/>
        <a:ext cx="4194943" cy="9531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01F28-7516-45B9-986F-3B9735BC3AF4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36240-8C0C-41CD-8684-6B410505D121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01319D-EF7E-493F-B29C-756C51E95620}">
      <dsp:nvSpPr>
        <dsp:cNvPr id="0" name=""/>
        <dsp:cNvSpPr/>
      </dsp:nvSpPr>
      <dsp:spPr>
        <a:xfrm>
          <a:off x="692764" y="1407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Your transcript and CV have been uploaded.</a:t>
          </a:r>
        </a:p>
      </dsp:txBody>
      <dsp:txXfrm>
        <a:off x="692764" y="1407"/>
        <a:ext cx="9822835" cy="599796"/>
      </dsp:txXfrm>
    </dsp:sp>
    <dsp:sp modelId="{8D4CAC4C-7F8C-4337-9D0A-984782CCD893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0D4EB4-42AF-4C3F-8F27-A2B68E8133EF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94615B-95BD-440A-B46D-776D25CF3D24}">
      <dsp:nvSpPr>
        <dsp:cNvPr id="0" name=""/>
        <dsp:cNvSpPr/>
      </dsp:nvSpPr>
      <dsp:spPr>
        <a:xfrm>
          <a:off x="692764" y="751152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Your personal statement is submitted.</a:t>
          </a:r>
        </a:p>
      </dsp:txBody>
      <dsp:txXfrm>
        <a:off x="692764" y="751152"/>
        <a:ext cx="4732020" cy="599796"/>
      </dsp:txXfrm>
    </dsp:sp>
    <dsp:sp modelId="{8EAD5DC1-01A8-4565-9B7B-D4973BAE3AA9}">
      <dsp:nvSpPr>
        <dsp:cNvPr id="0" name=""/>
        <dsp:cNvSpPr/>
      </dsp:nvSpPr>
      <dsp:spPr>
        <a:xfrm>
          <a:off x="5424784" y="751152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Make sure you submit the right one!</a:t>
          </a:r>
        </a:p>
      </dsp:txBody>
      <dsp:txXfrm>
        <a:off x="5424784" y="751152"/>
        <a:ext cx="5090815" cy="599796"/>
      </dsp:txXfrm>
    </dsp:sp>
    <dsp:sp modelId="{B1C41374-1BDF-4AE8-8020-0B2C2105E650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E2F023-052E-4976-972A-2CB62CC8AD38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2DE27-B163-4EBC-BF2E-46261E5B20D3}">
      <dsp:nvSpPr>
        <dsp:cNvPr id="0" name=""/>
        <dsp:cNvSpPr/>
      </dsp:nvSpPr>
      <dsp:spPr>
        <a:xfrm>
          <a:off x="692764" y="150089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Any additional material has been uploaded.</a:t>
          </a:r>
        </a:p>
      </dsp:txBody>
      <dsp:txXfrm>
        <a:off x="692764" y="1500898"/>
        <a:ext cx="9822835" cy="599796"/>
      </dsp:txXfrm>
    </dsp:sp>
    <dsp:sp modelId="{37850561-817A-4711-86AB-032AC1C1DB7C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2FE3C0-DEAB-4CB8-91BD-A4DE74729891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DD80EA-F396-4D8D-8B73-87F81FFF0CEF}">
      <dsp:nvSpPr>
        <dsp:cNvPr id="0" name=""/>
        <dsp:cNvSpPr/>
      </dsp:nvSpPr>
      <dsp:spPr>
        <a:xfrm>
          <a:off x="692764" y="2250643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Your letter writers have submitted their letters.</a:t>
          </a:r>
        </a:p>
      </dsp:txBody>
      <dsp:txXfrm>
        <a:off x="692764" y="2250643"/>
        <a:ext cx="4732020" cy="599796"/>
      </dsp:txXfrm>
    </dsp:sp>
    <dsp:sp modelId="{60104D87-66EB-49CB-A8AC-24A077BDC99D}">
      <dsp:nvSpPr>
        <dsp:cNvPr id="0" name=""/>
        <dsp:cNvSpPr/>
      </dsp:nvSpPr>
      <dsp:spPr>
        <a:xfrm>
          <a:off x="5424784" y="2250643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Sometimes you have to submit before letters can be uploaded.</a:t>
          </a:r>
        </a:p>
      </dsp:txBody>
      <dsp:txXfrm>
        <a:off x="5424784" y="2250643"/>
        <a:ext cx="5090815" cy="599796"/>
      </dsp:txXfrm>
    </dsp:sp>
    <dsp:sp modelId="{0EE97822-7FED-4D9A-A691-307DF185A21B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BBE9E8-1115-446C-B7B7-11868F631A06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5F1C-BEF0-4ACC-B05C-BE1C0D0D1B45}">
      <dsp:nvSpPr>
        <dsp:cNvPr id="0" name=""/>
        <dsp:cNvSpPr/>
      </dsp:nvSpPr>
      <dsp:spPr>
        <a:xfrm>
          <a:off x="692764" y="300038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You've filled out the general information.</a:t>
          </a:r>
        </a:p>
      </dsp:txBody>
      <dsp:txXfrm>
        <a:off x="692764" y="3000388"/>
        <a:ext cx="9822835" cy="599796"/>
      </dsp:txXfrm>
    </dsp:sp>
    <dsp:sp modelId="{8B53D87D-646A-45EE-BAD5-D9744109B736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13D69-879C-4617-9983-3F9313FED551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52069-762C-4DEF-B148-4EBFD2569CA1}">
      <dsp:nvSpPr>
        <dsp:cNvPr id="0" name=""/>
        <dsp:cNvSpPr/>
      </dsp:nvSpPr>
      <dsp:spPr>
        <a:xfrm>
          <a:off x="692764" y="3750134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You've paid and hit submit.</a:t>
          </a:r>
        </a:p>
      </dsp:txBody>
      <dsp:txXfrm>
        <a:off x="692764" y="3750134"/>
        <a:ext cx="9822835" cy="5997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1C887-51B9-406B-9842-7143CBB8A65B}">
      <dsp:nvSpPr>
        <dsp:cNvPr id="0" name=""/>
        <dsp:cNvSpPr/>
      </dsp:nvSpPr>
      <dsp:spPr>
        <a:xfrm>
          <a:off x="562927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06540-85FC-4055-AF4A-8718691B70E6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83ED5-86EA-4E29-B3E7-053F4190136B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chemeClr val="bg1"/>
              </a:solidFill>
            </a:rPr>
            <a:t>Expect to hear about all aspects of the program.</a:t>
          </a:r>
        </a:p>
      </dsp:txBody>
      <dsp:txXfrm>
        <a:off x="100682" y="2684598"/>
        <a:ext cx="2370489" cy="720000"/>
      </dsp:txXfrm>
    </dsp:sp>
    <dsp:sp modelId="{C41CF12C-94AD-4CB6-8A2F-A10A5FBC1E33}">
      <dsp:nvSpPr>
        <dsp:cNvPr id="0" name=""/>
        <dsp:cNvSpPr/>
      </dsp:nvSpPr>
      <dsp:spPr>
        <a:xfrm>
          <a:off x="3348252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7A21E-D8E9-456B-B1BF-FCB3AA9AF5BE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A7225-94D3-4D17-A50D-7AB1C83F86FB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chemeClr val="bg1"/>
              </a:solidFill>
            </a:rPr>
            <a:t>Usually 1-2 fun social events.</a:t>
          </a:r>
        </a:p>
      </dsp:txBody>
      <dsp:txXfrm>
        <a:off x="2886007" y="2684598"/>
        <a:ext cx="2370489" cy="720000"/>
      </dsp:txXfrm>
    </dsp:sp>
    <dsp:sp modelId="{1943155D-15E0-4E79-8C34-B050625F2741}">
      <dsp:nvSpPr>
        <dsp:cNvPr id="0" name=""/>
        <dsp:cNvSpPr/>
      </dsp:nvSpPr>
      <dsp:spPr>
        <a:xfrm>
          <a:off x="6133577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BBB4D-D8BC-4A3D-B885-05197F90D075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56664-8B57-48BB-9DDC-F2DDC4258917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chemeClr val="bg1"/>
              </a:solidFill>
            </a:rPr>
            <a:t>Lots of opportunities to ask questions.</a:t>
          </a:r>
        </a:p>
      </dsp:txBody>
      <dsp:txXfrm>
        <a:off x="5671332" y="2684598"/>
        <a:ext cx="2370489" cy="720000"/>
      </dsp:txXfrm>
    </dsp:sp>
    <dsp:sp modelId="{509D1994-09FA-465B-8B37-D407326C30E4}">
      <dsp:nvSpPr>
        <dsp:cNvPr id="0" name=""/>
        <dsp:cNvSpPr/>
      </dsp:nvSpPr>
      <dsp:spPr>
        <a:xfrm>
          <a:off x="8918902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41070-9A4A-487D-96ED-7ADE08142AA7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258DD-CBA5-4BFA-88C9-7E0B234A6E02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chemeClr val="bg1"/>
              </a:solidFill>
            </a:rPr>
            <a:t>Expect it to be jam packed.</a:t>
          </a:r>
        </a:p>
      </dsp:txBody>
      <dsp:txXfrm>
        <a:off x="8456657" y="2684598"/>
        <a:ext cx="2370489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E65CE-4619-41DF-B351-C6D249CB4675}">
      <dsp:nvSpPr>
        <dsp:cNvPr id="0" name=""/>
        <dsp:cNvSpPr/>
      </dsp:nvSpPr>
      <dsp:spPr>
        <a:xfrm>
          <a:off x="1320" y="701910"/>
          <a:ext cx="1664270" cy="232997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753" tIns="330200" rIns="12975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Coordinate flights with their staff (they will reach out to you).</a:t>
          </a:r>
        </a:p>
      </dsp:txBody>
      <dsp:txXfrm>
        <a:off x="1320" y="1587302"/>
        <a:ext cx="1664270" cy="1397987"/>
      </dsp:txXfrm>
    </dsp:sp>
    <dsp:sp modelId="{8A78C806-C6B8-4388-9CA9-D95007FDB96E}">
      <dsp:nvSpPr>
        <dsp:cNvPr id="0" name=""/>
        <dsp:cNvSpPr/>
      </dsp:nvSpPr>
      <dsp:spPr>
        <a:xfrm>
          <a:off x="483959" y="934908"/>
          <a:ext cx="698993" cy="6989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96" tIns="12700" rIns="54496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1</a:t>
          </a:r>
        </a:p>
      </dsp:txBody>
      <dsp:txXfrm>
        <a:off x="586324" y="1037273"/>
        <a:ext cx="494263" cy="494263"/>
      </dsp:txXfrm>
    </dsp:sp>
    <dsp:sp modelId="{C370716A-8908-4FC4-8477-2DF4F475E8A7}">
      <dsp:nvSpPr>
        <dsp:cNvPr id="0" name=""/>
        <dsp:cNvSpPr/>
      </dsp:nvSpPr>
      <dsp:spPr>
        <a:xfrm>
          <a:off x="1320" y="3031816"/>
          <a:ext cx="1664270" cy="72"/>
        </a:xfrm>
        <a:prstGeom prst="rect">
          <a:avLst/>
        </a:prstGeom>
        <a:solidFill>
          <a:schemeClr val="accent2">
            <a:hueOff val="585783"/>
            <a:satOff val="-1681"/>
            <a:lumOff val="-2692"/>
            <a:alphaOff val="0"/>
          </a:schemeClr>
        </a:solidFill>
        <a:ln w="19050" cap="flat" cmpd="sng" algn="ctr">
          <a:solidFill>
            <a:schemeClr val="accent2">
              <a:hueOff val="585783"/>
              <a:satOff val="-1681"/>
              <a:lumOff val="-26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F7F47-6207-4634-AEBC-BD54B7E65A23}">
      <dsp:nvSpPr>
        <dsp:cNvPr id="0" name=""/>
        <dsp:cNvSpPr/>
      </dsp:nvSpPr>
      <dsp:spPr>
        <a:xfrm>
          <a:off x="1832018" y="701910"/>
          <a:ext cx="1664270" cy="2329978"/>
        </a:xfrm>
        <a:prstGeom prst="rect">
          <a:avLst/>
        </a:prstGeom>
        <a:solidFill>
          <a:schemeClr val="accent2">
            <a:tint val="40000"/>
            <a:alpha val="90000"/>
            <a:hueOff val="1346944"/>
            <a:satOff val="-12446"/>
            <a:lumOff val="-1403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346944"/>
              <a:satOff val="-12446"/>
              <a:lumOff val="-14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753" tIns="330200" rIns="12975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Reach out to faculty you are interested in working with to make sure you have time to chat with them.</a:t>
          </a:r>
        </a:p>
      </dsp:txBody>
      <dsp:txXfrm>
        <a:off x="1832018" y="1587302"/>
        <a:ext cx="1664270" cy="1397987"/>
      </dsp:txXfrm>
    </dsp:sp>
    <dsp:sp modelId="{AA291A04-E135-4397-AED0-8A6E39BBFF40}">
      <dsp:nvSpPr>
        <dsp:cNvPr id="0" name=""/>
        <dsp:cNvSpPr/>
      </dsp:nvSpPr>
      <dsp:spPr>
        <a:xfrm>
          <a:off x="2314656" y="934908"/>
          <a:ext cx="698993" cy="698993"/>
        </a:xfrm>
        <a:prstGeom prst="ellipse">
          <a:avLst/>
        </a:prstGeom>
        <a:solidFill>
          <a:schemeClr val="accent2">
            <a:hueOff val="1171566"/>
            <a:satOff val="-3362"/>
            <a:lumOff val="-5383"/>
            <a:alphaOff val="0"/>
          </a:schemeClr>
        </a:solidFill>
        <a:ln w="19050" cap="flat" cmpd="sng" algn="ctr">
          <a:solidFill>
            <a:schemeClr val="accent2">
              <a:hueOff val="1171566"/>
              <a:satOff val="-3362"/>
              <a:lumOff val="-53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96" tIns="12700" rIns="54496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2</a:t>
          </a:r>
        </a:p>
      </dsp:txBody>
      <dsp:txXfrm>
        <a:off x="2417021" y="1037273"/>
        <a:ext cx="494263" cy="494263"/>
      </dsp:txXfrm>
    </dsp:sp>
    <dsp:sp modelId="{B8038342-C23B-4D54-903E-A28BF30F4024}">
      <dsp:nvSpPr>
        <dsp:cNvPr id="0" name=""/>
        <dsp:cNvSpPr/>
      </dsp:nvSpPr>
      <dsp:spPr>
        <a:xfrm>
          <a:off x="1832018" y="3031816"/>
          <a:ext cx="1664270" cy="72"/>
        </a:xfrm>
        <a:prstGeom prst="rect">
          <a:avLst/>
        </a:prstGeom>
        <a:solidFill>
          <a:schemeClr val="accent2">
            <a:hueOff val="1757349"/>
            <a:satOff val="-5044"/>
            <a:lumOff val="-8075"/>
            <a:alphaOff val="0"/>
          </a:schemeClr>
        </a:solidFill>
        <a:ln w="19050" cap="flat" cmpd="sng" algn="ctr">
          <a:solidFill>
            <a:schemeClr val="accent2">
              <a:hueOff val="1757349"/>
              <a:satOff val="-5044"/>
              <a:lumOff val="-80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8AFCC6-BAA0-4998-B941-C0FA2634DCBB}">
      <dsp:nvSpPr>
        <dsp:cNvPr id="0" name=""/>
        <dsp:cNvSpPr/>
      </dsp:nvSpPr>
      <dsp:spPr>
        <a:xfrm>
          <a:off x="3662715" y="701910"/>
          <a:ext cx="1664270" cy="2329978"/>
        </a:xfrm>
        <a:prstGeom prst="rect">
          <a:avLst/>
        </a:prstGeom>
        <a:solidFill>
          <a:schemeClr val="accent2">
            <a:tint val="40000"/>
            <a:alpha val="90000"/>
            <a:hueOff val="2693887"/>
            <a:satOff val="-24893"/>
            <a:lumOff val="-2806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693887"/>
              <a:satOff val="-24893"/>
              <a:lumOff val="-28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753" tIns="330200" rIns="12975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Communicate with grad students there if there's specific things you want to hear about from them.</a:t>
          </a:r>
        </a:p>
      </dsp:txBody>
      <dsp:txXfrm>
        <a:off x="3662715" y="1587302"/>
        <a:ext cx="1664270" cy="1397987"/>
      </dsp:txXfrm>
    </dsp:sp>
    <dsp:sp modelId="{5BC52C96-C5CC-49F2-BE23-01C0F238000F}">
      <dsp:nvSpPr>
        <dsp:cNvPr id="0" name=""/>
        <dsp:cNvSpPr/>
      </dsp:nvSpPr>
      <dsp:spPr>
        <a:xfrm>
          <a:off x="4145354" y="934908"/>
          <a:ext cx="698993" cy="698993"/>
        </a:xfrm>
        <a:prstGeom prst="ellipse">
          <a:avLst/>
        </a:prstGeom>
        <a:solidFill>
          <a:schemeClr val="accent2">
            <a:hueOff val="2343132"/>
            <a:satOff val="-6725"/>
            <a:lumOff val="-10767"/>
            <a:alphaOff val="0"/>
          </a:schemeClr>
        </a:solidFill>
        <a:ln w="19050" cap="flat" cmpd="sng" algn="ctr">
          <a:solidFill>
            <a:schemeClr val="accent2">
              <a:hueOff val="2343132"/>
              <a:satOff val="-6725"/>
              <a:lumOff val="-107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96" tIns="12700" rIns="54496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3</a:t>
          </a:r>
        </a:p>
      </dsp:txBody>
      <dsp:txXfrm>
        <a:off x="4247719" y="1037273"/>
        <a:ext cx="494263" cy="494263"/>
      </dsp:txXfrm>
    </dsp:sp>
    <dsp:sp modelId="{38CD0F24-ADD3-4F5D-8C6B-0509AEBF30E7}">
      <dsp:nvSpPr>
        <dsp:cNvPr id="0" name=""/>
        <dsp:cNvSpPr/>
      </dsp:nvSpPr>
      <dsp:spPr>
        <a:xfrm>
          <a:off x="3662715" y="3031816"/>
          <a:ext cx="1664270" cy="72"/>
        </a:xfrm>
        <a:prstGeom prst="rect">
          <a:avLst/>
        </a:prstGeom>
        <a:solidFill>
          <a:schemeClr val="accent2">
            <a:hueOff val="2928915"/>
            <a:satOff val="-8406"/>
            <a:lumOff val="-13459"/>
            <a:alphaOff val="0"/>
          </a:schemeClr>
        </a:solidFill>
        <a:ln w="19050" cap="flat" cmpd="sng" algn="ctr">
          <a:solidFill>
            <a:schemeClr val="accent2">
              <a:hueOff val="2928915"/>
              <a:satOff val="-8406"/>
              <a:lumOff val="-134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BC97D-5B02-4BBF-ADFA-F946167861D5}">
      <dsp:nvSpPr>
        <dsp:cNvPr id="0" name=""/>
        <dsp:cNvSpPr/>
      </dsp:nvSpPr>
      <dsp:spPr>
        <a:xfrm>
          <a:off x="5493413" y="701910"/>
          <a:ext cx="1664270" cy="2329978"/>
        </a:xfrm>
        <a:prstGeom prst="rect">
          <a:avLst/>
        </a:prstGeom>
        <a:solidFill>
          <a:schemeClr val="accent2">
            <a:tint val="40000"/>
            <a:alpha val="90000"/>
            <a:hueOff val="4040831"/>
            <a:satOff val="-37339"/>
            <a:lumOff val="-4209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040831"/>
              <a:satOff val="-37339"/>
              <a:lumOff val="-4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753" tIns="330200" rIns="12975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Pack niceish clothing (don't need anything too fancy but something to make a decent first impression in person).</a:t>
          </a:r>
        </a:p>
      </dsp:txBody>
      <dsp:txXfrm>
        <a:off x="5493413" y="1587302"/>
        <a:ext cx="1664270" cy="1397987"/>
      </dsp:txXfrm>
    </dsp:sp>
    <dsp:sp modelId="{8DE3EC74-8366-4DB4-95FC-3C289536465D}">
      <dsp:nvSpPr>
        <dsp:cNvPr id="0" name=""/>
        <dsp:cNvSpPr/>
      </dsp:nvSpPr>
      <dsp:spPr>
        <a:xfrm>
          <a:off x="5976051" y="934908"/>
          <a:ext cx="698993" cy="698993"/>
        </a:xfrm>
        <a:prstGeom prst="ellipse">
          <a:avLst/>
        </a:prstGeom>
        <a:solidFill>
          <a:schemeClr val="accent2">
            <a:hueOff val="3514698"/>
            <a:satOff val="-10087"/>
            <a:lumOff val="-16150"/>
            <a:alphaOff val="0"/>
          </a:schemeClr>
        </a:solidFill>
        <a:ln w="19050" cap="flat" cmpd="sng" algn="ctr">
          <a:solidFill>
            <a:schemeClr val="accent2">
              <a:hueOff val="3514698"/>
              <a:satOff val="-10087"/>
              <a:lumOff val="-1615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96" tIns="12700" rIns="54496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</a:t>
          </a:r>
        </a:p>
      </dsp:txBody>
      <dsp:txXfrm>
        <a:off x="6078416" y="1037273"/>
        <a:ext cx="494263" cy="494263"/>
      </dsp:txXfrm>
    </dsp:sp>
    <dsp:sp modelId="{651908F3-4E80-4C5B-80B8-A243F004C8D7}">
      <dsp:nvSpPr>
        <dsp:cNvPr id="0" name=""/>
        <dsp:cNvSpPr/>
      </dsp:nvSpPr>
      <dsp:spPr>
        <a:xfrm>
          <a:off x="5493413" y="3031816"/>
          <a:ext cx="1664270" cy="72"/>
        </a:xfrm>
        <a:prstGeom prst="rect">
          <a:avLst/>
        </a:prstGeom>
        <a:solidFill>
          <a:schemeClr val="accent2">
            <a:hueOff val="4100481"/>
            <a:satOff val="-11768"/>
            <a:lumOff val="-18842"/>
            <a:alphaOff val="0"/>
          </a:schemeClr>
        </a:solidFill>
        <a:ln w="19050" cap="flat" cmpd="sng" algn="ctr">
          <a:solidFill>
            <a:schemeClr val="accent2">
              <a:hueOff val="4100481"/>
              <a:satOff val="-11768"/>
              <a:lumOff val="-188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B39C5-0DEB-4167-B182-61E78BB53AB2}">
      <dsp:nvSpPr>
        <dsp:cNvPr id="0" name=""/>
        <dsp:cNvSpPr/>
      </dsp:nvSpPr>
      <dsp:spPr>
        <a:xfrm>
          <a:off x="7324111" y="701910"/>
          <a:ext cx="1664270" cy="2329978"/>
        </a:xfrm>
        <a:prstGeom prst="rect">
          <a:avLst/>
        </a:prstGeom>
        <a:solidFill>
          <a:schemeClr val="accent2">
            <a:tint val="40000"/>
            <a:alpha val="90000"/>
            <a:hueOff val="5387775"/>
            <a:satOff val="-49786"/>
            <a:lumOff val="-561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387775"/>
              <a:satOff val="-49786"/>
              <a:lumOff val="-56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753" tIns="330200" rIns="12975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Read about the area more to get an idea of things you would like to see if you have time.</a:t>
          </a:r>
        </a:p>
      </dsp:txBody>
      <dsp:txXfrm>
        <a:off x="7324111" y="1587302"/>
        <a:ext cx="1664270" cy="1397987"/>
      </dsp:txXfrm>
    </dsp:sp>
    <dsp:sp modelId="{767ACDE7-9442-47FD-88D7-833EBFD4680C}">
      <dsp:nvSpPr>
        <dsp:cNvPr id="0" name=""/>
        <dsp:cNvSpPr/>
      </dsp:nvSpPr>
      <dsp:spPr>
        <a:xfrm>
          <a:off x="7806749" y="934908"/>
          <a:ext cx="698993" cy="698993"/>
        </a:xfrm>
        <a:prstGeom prst="ellipse">
          <a:avLst/>
        </a:prstGeom>
        <a:solidFill>
          <a:schemeClr val="accent2">
            <a:hueOff val="4686264"/>
            <a:satOff val="-13449"/>
            <a:lumOff val="-21534"/>
            <a:alphaOff val="0"/>
          </a:schemeClr>
        </a:solidFill>
        <a:ln w="19050" cap="flat" cmpd="sng" algn="ctr">
          <a:solidFill>
            <a:schemeClr val="accent2">
              <a:hueOff val="4686264"/>
              <a:satOff val="-13449"/>
              <a:lumOff val="-215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96" tIns="12700" rIns="54496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5</a:t>
          </a:r>
        </a:p>
      </dsp:txBody>
      <dsp:txXfrm>
        <a:off x="7909114" y="1037273"/>
        <a:ext cx="494263" cy="494263"/>
      </dsp:txXfrm>
    </dsp:sp>
    <dsp:sp modelId="{2D183DF1-4F99-4C7D-831E-3BBECBBFD21D}">
      <dsp:nvSpPr>
        <dsp:cNvPr id="0" name=""/>
        <dsp:cNvSpPr/>
      </dsp:nvSpPr>
      <dsp:spPr>
        <a:xfrm>
          <a:off x="7324111" y="3031816"/>
          <a:ext cx="1664270" cy="72"/>
        </a:xfrm>
        <a:prstGeom prst="rect">
          <a:avLst/>
        </a:prstGeom>
        <a:solidFill>
          <a:schemeClr val="accent2">
            <a:hueOff val="5272048"/>
            <a:satOff val="-15131"/>
            <a:lumOff val="-24226"/>
            <a:alphaOff val="0"/>
          </a:schemeClr>
        </a:solidFill>
        <a:ln w="19050" cap="flat" cmpd="sng" algn="ctr">
          <a:solidFill>
            <a:schemeClr val="accent2">
              <a:hueOff val="5272048"/>
              <a:satOff val="-15131"/>
              <a:lumOff val="-242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16F512-38CE-4126-A58E-6F5E2D0AE7A2}">
      <dsp:nvSpPr>
        <dsp:cNvPr id="0" name=""/>
        <dsp:cNvSpPr/>
      </dsp:nvSpPr>
      <dsp:spPr>
        <a:xfrm>
          <a:off x="9154808" y="701910"/>
          <a:ext cx="1664270" cy="2329978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753" tIns="330200" rIns="12975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Prepare to be exausted.</a:t>
          </a:r>
        </a:p>
      </dsp:txBody>
      <dsp:txXfrm>
        <a:off x="9154808" y="1587302"/>
        <a:ext cx="1664270" cy="1397987"/>
      </dsp:txXfrm>
    </dsp:sp>
    <dsp:sp modelId="{A91B144B-1C44-4CD7-8D2D-1D64FD5D4E50}">
      <dsp:nvSpPr>
        <dsp:cNvPr id="0" name=""/>
        <dsp:cNvSpPr/>
      </dsp:nvSpPr>
      <dsp:spPr>
        <a:xfrm>
          <a:off x="9637447" y="934908"/>
          <a:ext cx="698993" cy="698993"/>
        </a:xfrm>
        <a:prstGeom prst="ellipse">
          <a:avLst/>
        </a:prstGeom>
        <a:solidFill>
          <a:schemeClr val="accent2">
            <a:hueOff val="5857831"/>
            <a:satOff val="-16812"/>
            <a:lumOff val="-26917"/>
            <a:alphaOff val="0"/>
          </a:schemeClr>
        </a:solidFill>
        <a:ln w="19050" cap="flat" cmpd="sng" algn="ctr">
          <a:solidFill>
            <a:schemeClr val="accent2">
              <a:hueOff val="5857831"/>
              <a:satOff val="-16812"/>
              <a:lumOff val="-269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96" tIns="12700" rIns="54496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6</a:t>
          </a:r>
        </a:p>
      </dsp:txBody>
      <dsp:txXfrm>
        <a:off x="9739812" y="1037273"/>
        <a:ext cx="494263" cy="494263"/>
      </dsp:txXfrm>
    </dsp:sp>
    <dsp:sp modelId="{F5415025-AD4B-4B2A-A4A2-04DD8E08BD91}">
      <dsp:nvSpPr>
        <dsp:cNvPr id="0" name=""/>
        <dsp:cNvSpPr/>
      </dsp:nvSpPr>
      <dsp:spPr>
        <a:xfrm>
          <a:off x="9154808" y="3031816"/>
          <a:ext cx="1664270" cy="72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03536-C24F-43B4-B1E3-B06D0C3B97F4}">
      <dsp:nvSpPr>
        <dsp:cNvPr id="0" name=""/>
        <dsp:cNvSpPr/>
      </dsp:nvSpPr>
      <dsp:spPr>
        <a:xfrm>
          <a:off x="0" y="243842"/>
          <a:ext cx="10927829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21" tIns="333248" rIns="84812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</a:rPr>
            <a:t>You should directly ask them this question (ask multiple students).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</a:rPr>
            <a:t>Also ask if they are unionized or feel they are treated fairly by the department and university.</a:t>
          </a:r>
        </a:p>
      </dsp:txBody>
      <dsp:txXfrm>
        <a:off x="0" y="243842"/>
        <a:ext cx="10927829" cy="932400"/>
      </dsp:txXfrm>
    </dsp:sp>
    <dsp:sp modelId="{C49E211E-E282-49E5-8BDF-B6AC01D1BFAE}">
      <dsp:nvSpPr>
        <dsp:cNvPr id="0" name=""/>
        <dsp:cNvSpPr/>
      </dsp:nvSpPr>
      <dsp:spPr>
        <a:xfrm>
          <a:off x="546391" y="7682"/>
          <a:ext cx="7649480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Most important thing is: "are the grad students happy?</a:t>
          </a:r>
        </a:p>
      </dsp:txBody>
      <dsp:txXfrm>
        <a:off x="569448" y="30739"/>
        <a:ext cx="7603366" cy="426206"/>
      </dsp:txXfrm>
    </dsp:sp>
    <dsp:sp modelId="{0E6425A0-CCF4-4BFE-A1E4-039FE1DBAD87}">
      <dsp:nvSpPr>
        <dsp:cNvPr id="0" name=""/>
        <dsp:cNvSpPr/>
      </dsp:nvSpPr>
      <dsp:spPr>
        <a:xfrm>
          <a:off x="0" y="1498802"/>
          <a:ext cx="10927829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21" tIns="333248" rIns="84812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</a:rPr>
            <a:t>How active/invested are the faculty.</a:t>
          </a:r>
        </a:p>
      </dsp:txBody>
      <dsp:txXfrm>
        <a:off x="0" y="1498802"/>
        <a:ext cx="10927829" cy="680400"/>
      </dsp:txXfrm>
    </dsp:sp>
    <dsp:sp modelId="{443E9379-97C1-463D-82F0-132215A49F2D}">
      <dsp:nvSpPr>
        <dsp:cNvPr id="0" name=""/>
        <dsp:cNvSpPr/>
      </dsp:nvSpPr>
      <dsp:spPr>
        <a:xfrm>
          <a:off x="546391" y="1262642"/>
          <a:ext cx="7649480" cy="472320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Does the department seem to have a positive culture? </a:t>
          </a:r>
        </a:p>
      </dsp:txBody>
      <dsp:txXfrm>
        <a:off x="569448" y="1285699"/>
        <a:ext cx="7603366" cy="426206"/>
      </dsp:txXfrm>
    </dsp:sp>
    <dsp:sp modelId="{396C852F-95E6-43CC-8B36-289AF1D52B55}">
      <dsp:nvSpPr>
        <dsp:cNvPr id="0" name=""/>
        <dsp:cNvSpPr/>
      </dsp:nvSpPr>
      <dsp:spPr>
        <a:xfrm>
          <a:off x="0" y="2501762"/>
          <a:ext cx="10927829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21" tIns="333248" rIns="84812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</a:rPr>
            <a:t>Things like outreach initiatives.</a:t>
          </a:r>
        </a:p>
      </dsp:txBody>
      <dsp:txXfrm>
        <a:off x="0" y="2501762"/>
        <a:ext cx="10927829" cy="680400"/>
      </dsp:txXfrm>
    </dsp:sp>
    <dsp:sp modelId="{AFEA9DAF-88B7-4076-93A2-B0D185284E3F}">
      <dsp:nvSpPr>
        <dsp:cNvPr id="0" name=""/>
        <dsp:cNvSpPr/>
      </dsp:nvSpPr>
      <dsp:spPr>
        <a:xfrm>
          <a:off x="546391" y="2265602"/>
          <a:ext cx="7649480" cy="472320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Do they have the programs you are interested in?</a:t>
          </a:r>
        </a:p>
      </dsp:txBody>
      <dsp:txXfrm>
        <a:off x="569448" y="2288659"/>
        <a:ext cx="7603366" cy="426206"/>
      </dsp:txXfrm>
    </dsp:sp>
    <dsp:sp modelId="{16A31E57-31B5-4377-A9C6-9937EE9F36B3}">
      <dsp:nvSpPr>
        <dsp:cNvPr id="0" name=""/>
        <dsp:cNvSpPr/>
      </dsp:nvSpPr>
      <dsp:spPr>
        <a:xfrm>
          <a:off x="0" y="3504722"/>
          <a:ext cx="10927829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21" tIns="333248" rIns="84812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</a:rPr>
            <a:t>Climate and weather but also cost of living and the town/city itself.</a:t>
          </a:r>
        </a:p>
      </dsp:txBody>
      <dsp:txXfrm>
        <a:off x="0" y="3504722"/>
        <a:ext cx="10927829" cy="680400"/>
      </dsp:txXfrm>
    </dsp:sp>
    <dsp:sp modelId="{910CC950-82D4-4776-9230-1F34E61E8317}">
      <dsp:nvSpPr>
        <dsp:cNvPr id="0" name=""/>
        <dsp:cNvSpPr/>
      </dsp:nvSpPr>
      <dsp:spPr>
        <a:xfrm>
          <a:off x="546391" y="3268562"/>
          <a:ext cx="7649480" cy="47232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Second most important: "Can you see yourself living here?"</a:t>
          </a:r>
        </a:p>
      </dsp:txBody>
      <dsp:txXfrm>
        <a:off x="569448" y="3291619"/>
        <a:ext cx="7603366" cy="4262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E655C-999A-41E6-8EBA-35B98D3635B5}">
      <dsp:nvSpPr>
        <dsp:cNvPr id="0" name=""/>
        <dsp:cNvSpPr/>
      </dsp:nvSpPr>
      <dsp:spPr>
        <a:xfrm>
          <a:off x="0" y="3275482"/>
          <a:ext cx="10515600" cy="10750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With each rejection, you just need to take a deep breath and stay optimistic. </a:t>
          </a:r>
        </a:p>
      </dsp:txBody>
      <dsp:txXfrm>
        <a:off x="0" y="3275482"/>
        <a:ext cx="10515600" cy="1075086"/>
      </dsp:txXfrm>
    </dsp:sp>
    <dsp:sp modelId="{6EEA5430-3ACD-46DA-9C28-F1F8F931A1C5}">
      <dsp:nvSpPr>
        <dsp:cNvPr id="0" name=""/>
        <dsp:cNvSpPr/>
      </dsp:nvSpPr>
      <dsp:spPr>
        <a:xfrm rot="10800000">
          <a:off x="0" y="1638125"/>
          <a:ext cx="10515600" cy="1653482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Getting rejected does not reflect your aptitude for being a good grad student! Every school unfortunately has to reject prospects even if the think they would do well.</a:t>
          </a:r>
        </a:p>
      </dsp:txBody>
      <dsp:txXfrm rot="10800000">
        <a:off x="0" y="1638125"/>
        <a:ext cx="10515600" cy="1074383"/>
      </dsp:txXfrm>
    </dsp:sp>
    <dsp:sp modelId="{6751DFD4-2F49-4E3B-A712-1EAE3094582C}">
      <dsp:nvSpPr>
        <dsp:cNvPr id="0" name=""/>
        <dsp:cNvSpPr/>
      </dsp:nvSpPr>
      <dsp:spPr>
        <a:xfrm rot="10800000">
          <a:off x="0" y="769"/>
          <a:ext cx="10515600" cy="1653482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Rejection is tough especially with how competitive getting into grad programs are</a:t>
          </a:r>
        </a:p>
      </dsp:txBody>
      <dsp:txXfrm rot="-10800000">
        <a:off x="0" y="769"/>
        <a:ext cx="10515600" cy="580372"/>
      </dsp:txXfrm>
    </dsp:sp>
    <dsp:sp modelId="{8DA024D3-C4F2-4936-861F-2E66B35D3805}">
      <dsp:nvSpPr>
        <dsp:cNvPr id="0" name=""/>
        <dsp:cNvSpPr/>
      </dsp:nvSpPr>
      <dsp:spPr>
        <a:xfrm>
          <a:off x="0" y="581141"/>
          <a:ext cx="5257799" cy="49439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Most programs don't have anything higher than a 10% acceptance rate and that's on the high end</a:t>
          </a:r>
        </a:p>
      </dsp:txBody>
      <dsp:txXfrm>
        <a:off x="0" y="581141"/>
        <a:ext cx="5257799" cy="494391"/>
      </dsp:txXfrm>
    </dsp:sp>
    <dsp:sp modelId="{FB4380E1-7FF0-4917-8078-2E2D3EEFD732}">
      <dsp:nvSpPr>
        <dsp:cNvPr id="0" name=""/>
        <dsp:cNvSpPr/>
      </dsp:nvSpPr>
      <dsp:spPr>
        <a:xfrm>
          <a:off x="5257800" y="581141"/>
          <a:ext cx="5257799" cy="49439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For astronomy the typical acceptance rate is around 3-5%</a:t>
          </a:r>
        </a:p>
      </dsp:txBody>
      <dsp:txXfrm>
        <a:off x="5257800" y="581141"/>
        <a:ext cx="5257799" cy="4943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8F374-3866-49A9-B044-017764F3A20C}">
      <dsp:nvSpPr>
        <dsp:cNvPr id="0" name=""/>
        <dsp:cNvSpPr/>
      </dsp:nvSpPr>
      <dsp:spPr>
        <a:xfrm>
          <a:off x="0" y="36937"/>
          <a:ext cx="10515600" cy="115786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You can reapply every cycle</a:t>
          </a:r>
        </a:p>
      </dsp:txBody>
      <dsp:txXfrm>
        <a:off x="56522" y="93459"/>
        <a:ext cx="10402556" cy="1044817"/>
      </dsp:txXfrm>
    </dsp:sp>
    <dsp:sp modelId="{F2735001-4D16-471B-BB7B-2C022C23AEE0}">
      <dsp:nvSpPr>
        <dsp:cNvPr id="0" name=""/>
        <dsp:cNvSpPr/>
      </dsp:nvSpPr>
      <dsp:spPr>
        <a:xfrm>
          <a:off x="0" y="1194798"/>
          <a:ext cx="10515600" cy="720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This gives you the opportunity to tighten your essays, make more research progress, and expand your CV to make yourself a more </a:t>
          </a:r>
          <a:r>
            <a:rPr lang="en-US" sz="2300" kern="1200" dirty="0">
              <a:latin typeface="Aptos Display" panose="020F0302020204030204"/>
            </a:rPr>
            <a:t>desirable</a:t>
          </a:r>
          <a:r>
            <a:rPr lang="en-US" sz="2300" kern="1200" dirty="0"/>
            <a:t> candidate.</a:t>
          </a:r>
        </a:p>
      </dsp:txBody>
      <dsp:txXfrm>
        <a:off x="0" y="1194798"/>
        <a:ext cx="10515600" cy="720359"/>
      </dsp:txXfrm>
    </dsp:sp>
    <dsp:sp modelId="{6C38C2BC-C195-4B9F-B7A1-E7873183ABA8}">
      <dsp:nvSpPr>
        <dsp:cNvPr id="0" name=""/>
        <dsp:cNvSpPr/>
      </dsp:nvSpPr>
      <dsp:spPr>
        <a:xfrm>
          <a:off x="0" y="1915158"/>
          <a:ext cx="10515600" cy="1157861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Applying to schools that previously rejected you is perfectly fine and encouraged!</a:t>
          </a:r>
        </a:p>
      </dsp:txBody>
      <dsp:txXfrm>
        <a:off x="56522" y="1971680"/>
        <a:ext cx="10402556" cy="1044817"/>
      </dsp:txXfrm>
    </dsp:sp>
    <dsp:sp modelId="{5405B7A6-3FC3-4887-A26B-F1B55DB87F92}">
      <dsp:nvSpPr>
        <dsp:cNvPr id="0" name=""/>
        <dsp:cNvSpPr/>
      </dsp:nvSpPr>
      <dsp:spPr>
        <a:xfrm>
          <a:off x="0" y="3156539"/>
          <a:ext cx="10515600" cy="1157861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Several grad students that I've met were rejected their first time and then got several acceptances</a:t>
          </a:r>
          <a:r>
            <a:rPr lang="en-US" sz="2900" kern="1200" dirty="0">
              <a:latin typeface="Aptos Display" panose="020F0302020204030204"/>
            </a:rPr>
            <a:t> when they reapplied</a:t>
          </a:r>
          <a:r>
            <a:rPr lang="en-US" sz="2900" kern="1200" dirty="0"/>
            <a:t>.</a:t>
          </a:r>
        </a:p>
      </dsp:txBody>
      <dsp:txXfrm>
        <a:off x="56522" y="3213061"/>
        <a:ext cx="10402556" cy="1044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gY4sYrAhHx5iFNmeSTU0YTY-eelrcHyE6Kxdln9NI/edit?usp=sharing" TargetMode="External"/><Relationship Id="rId2" Type="http://schemas.openxmlformats.org/officeDocument/2006/relationships/hyperlink" Target="https://docs.google.com/spreadsheets/d/1PwDoeQtjUBRGId7uUBofrDx9rgG0NnjFJP-t68qZ3h0/edit?usp=shari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9UhYToXOPZkZ3CM469ru3Uwk4584CmzZyAVVwQJJcyc/edit?gid=0#gid=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gg9g0JZprW4DiLVt4YS90xO7F6reXTYDJb1EZZIFX08/edit?usp=shar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NS6m9SzBL1XHKqj7IDm90rc2zjCE2JjVuQfgV1gX-nc/edit?usp=sharing" TargetMode="External"/><Relationship Id="rId2" Type="http://schemas.openxmlformats.org/officeDocument/2006/relationships/hyperlink" Target="https://docs.google.com/document/d/1bBHjbJGIBZcteHIhEI9tL1O0290EIQw-h5yfZ0lOJUw/edit?usp=sharing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7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1400" y="965580"/>
            <a:ext cx="5204489" cy="3160593"/>
          </a:xfrm>
        </p:spPr>
        <p:txBody>
          <a:bodyPr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Applying for Grad School: The Hard But Rewarding Journey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20817" y="4409960"/>
            <a:ext cx="4508641" cy="111641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Keaton Donaghue</a:t>
            </a:r>
          </a:p>
          <a:p>
            <a:r>
              <a:rPr lang="en-US" sz="1400" dirty="0">
                <a:solidFill>
                  <a:schemeClr val="bg1"/>
                </a:solidFill>
              </a:rPr>
              <a:t>kdonaghu@umd.edu</a:t>
            </a:r>
          </a:p>
          <a:p>
            <a:r>
              <a:rPr lang="en-US" sz="1400" dirty="0">
                <a:solidFill>
                  <a:schemeClr val="bg1"/>
                </a:solidFill>
              </a:rPr>
              <a:t>KU REU and JUST Program Grad School Workshop</a:t>
            </a:r>
          </a:p>
          <a:p>
            <a:r>
              <a:rPr lang="en-US" sz="1400" dirty="0">
                <a:solidFill>
                  <a:schemeClr val="bg1"/>
                </a:solidFill>
              </a:rPr>
              <a:t>7/30/2024</a:t>
            </a: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1164-D7A0-68B5-7266-ED10E26A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Getting Started: Make a game plan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2A7DA-DD0B-5B73-2038-F94FAA367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42" y="1825625"/>
            <a:ext cx="11083158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/>
            <a:r>
              <a:rPr lang="en-US" dirty="0">
                <a:solidFill>
                  <a:schemeClr val="bg1"/>
                </a:solidFill>
              </a:rPr>
              <a:t>Plan out how a timeline for yourself with deadlines so you stay on track.</a:t>
            </a: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Start to think what your end goal is to figure out what programs are best for you.</a:t>
            </a: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Consider if you want to stay in the current field you are in or would like to branch out a little.</a:t>
            </a: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Let your advisor know so that they can help.</a:t>
            </a: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Start to budget out how much you're willing to spend on applications (they are not cheap).</a:t>
            </a:r>
          </a:p>
          <a:p>
            <a:pPr marL="742950"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Some schools do waive the fee for various reasons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7202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A0EC-763D-8A38-9262-A2931C55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Start Looking at Schools and make a spreadsheet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7244-77EF-B66C-F6D9-05767D8E1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dirty="0">
                <a:solidFill>
                  <a:schemeClr val="bg1"/>
                </a:solidFill>
              </a:rPr>
              <a:t>This will be your </a:t>
            </a:r>
            <a:r>
              <a:rPr lang="en-US" err="1">
                <a:solidFill>
                  <a:schemeClr val="bg1"/>
                </a:solidFill>
              </a:rPr>
              <a:t>gradschool</a:t>
            </a:r>
            <a:r>
              <a:rPr lang="en-US" dirty="0">
                <a:solidFill>
                  <a:schemeClr val="bg1"/>
                </a:solidFill>
              </a:rPr>
              <a:t> application base of operations. It's best if we take a look at some examples.</a:t>
            </a:r>
          </a:p>
          <a:p>
            <a:pPr marL="285750" indent="-285750"/>
            <a:endParaRPr lang="en-US" dirty="0">
              <a:solidFill>
                <a:schemeClr val="bg1"/>
              </a:solidFill>
            </a:endParaRP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One of my earlier spreadsheets:</a:t>
            </a:r>
            <a:r>
              <a:rPr lang="en-US" dirty="0"/>
              <a:t> </a:t>
            </a:r>
            <a:r>
              <a:rPr lang="en-US" dirty="0">
                <a:hlinkClick r:id="rId2"/>
              </a:rPr>
              <a:t>here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My finalized spreadsheet: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858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4C2DB-1EA1-71B5-E4A5-5F7C5101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But Where Do I Find Schools?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60F90-1B45-CDF7-F123-017E6268E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  <a:hlinkClick r:id="rId2"/>
              </a:rPr>
              <a:t>https://docs.google.com/spreadsheets/d/19UhYToXOPZkZ3CM469ru3Uwk4584CmzZyAVVwQJJcyc/edit?gid=0#gid=0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</a:rPr>
              <a:t>This is a link to most physics and astronomy grad programs and if they require the dreaded GRE.</a:t>
            </a:r>
          </a:p>
          <a:p>
            <a:r>
              <a:rPr lang="en-US" dirty="0">
                <a:solidFill>
                  <a:schemeClr val="bg1"/>
                </a:solidFill>
              </a:rPr>
              <a:t>Your advisor, collaborators, and fellow peers are good people to talk to about potential programs.</a:t>
            </a:r>
          </a:p>
          <a:p>
            <a:r>
              <a:rPr lang="en-US" dirty="0">
                <a:solidFill>
                  <a:schemeClr val="bg1"/>
                </a:solidFill>
              </a:rPr>
              <a:t>From there, go to department websites.</a:t>
            </a:r>
          </a:p>
          <a:p>
            <a:r>
              <a:rPr lang="en-US" dirty="0">
                <a:solidFill>
                  <a:schemeClr val="bg1"/>
                </a:solidFill>
              </a:rPr>
              <a:t>You want to select programs with research you are interested in and where you can see yourself working with 2-3 different faculty</a:t>
            </a:r>
          </a:p>
        </p:txBody>
      </p:sp>
    </p:spTree>
    <p:extLst>
      <p:ext uri="{BB962C8B-B14F-4D97-AF65-F5344CB8AC3E}">
        <p14:creationId xmlns:p14="http://schemas.microsoft.com/office/powerpoint/2010/main" val="2976311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E4D23-6830-A179-A178-12E93F5DF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Typical Materials needed in an Application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E0C02758-C8B8-3848-7EEB-DAA69AA63BA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0264" y="550974"/>
          <a:ext cx="5295778" cy="5727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3191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CD1B0-DF65-A83B-41FC-D4BFA7D5D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sz="4100">
                <a:solidFill>
                  <a:schemeClr val="bg1"/>
                </a:solidFill>
                <a:cs typeface="Calibri Light"/>
              </a:rPr>
              <a:t>Who to Ask for Recommendation Letters</a:t>
            </a:r>
            <a:endParaRPr lang="en-US" sz="410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CFD44-A65D-1248-C45A-0D2132C91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The best letter writers are professors who know you best and can speak to your potential as a researcher.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Research advisors. </a:t>
            </a:r>
          </a:p>
          <a:p>
            <a:pPr marL="971550" lvl="1"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Home institution and REU advisors.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Academic faculty advisor.</a:t>
            </a:r>
            <a:endParaRPr lang="en-US" sz="20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Faculty collaborators from other institutions who know you well.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Professors from classes you've done well in (try to avoid).</a:t>
            </a:r>
          </a:p>
          <a:p>
            <a:pPr marL="514350" indent="-514350">
              <a:buAutoNum type="arabicPeriod"/>
            </a:pPr>
            <a:endParaRPr lang="en-US" sz="1500">
              <a:solidFill>
                <a:schemeClr val="bg1"/>
              </a:solidFill>
              <a:cs typeface="Calibri" panose="020F0502020204030204"/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5338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3B8B99-DA8B-8D48-AF1D-C9F6B4860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 Light"/>
              </a:rPr>
              <a:t>What to Send Your Letter Writers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2EDE5-7BED-8F95-F8C3-345F74261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027" y="242722"/>
            <a:ext cx="6042234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4170" indent="-344170"/>
            <a:r>
              <a:rPr lang="en-US" sz="2000" dirty="0">
                <a:solidFill>
                  <a:schemeClr val="bg1"/>
                </a:solidFill>
                <a:cs typeface="Calibri"/>
              </a:rPr>
              <a:t>Send your CV.</a:t>
            </a:r>
          </a:p>
          <a:p>
            <a:pPr marL="344170" indent="-344170"/>
            <a:r>
              <a:rPr lang="en-US" sz="2000" dirty="0">
                <a:solidFill>
                  <a:schemeClr val="bg1"/>
                </a:solidFill>
                <a:cs typeface="Calibri"/>
              </a:rPr>
              <a:t>The list of schools you're interested in i.e. the  spreadsheet (ask for their input!).</a:t>
            </a:r>
          </a:p>
          <a:p>
            <a:pPr marL="795020" lvl="1" indent="-337820"/>
            <a:r>
              <a:rPr lang="en-US" sz="2000" dirty="0">
                <a:solidFill>
                  <a:schemeClr val="bg1"/>
                </a:solidFill>
                <a:cs typeface="Calibri"/>
              </a:rPr>
              <a:t>Include the due dates, and links of where to submit.</a:t>
            </a:r>
          </a:p>
          <a:p>
            <a:pPr marL="795020" lvl="1" indent="-337820"/>
            <a:r>
              <a:rPr lang="en-US" sz="2000" dirty="0">
                <a:solidFill>
                  <a:schemeClr val="bg1"/>
                </a:solidFill>
                <a:cs typeface="Calibri"/>
              </a:rPr>
              <a:t>Include whatever requirements each institution may have for letters.</a:t>
            </a:r>
          </a:p>
          <a:p>
            <a:pPr marL="795020" lvl="1" indent="-337820"/>
            <a:r>
              <a:rPr lang="en-US" sz="2000" dirty="0">
                <a:solidFill>
                  <a:schemeClr val="bg1"/>
                </a:solidFill>
                <a:cs typeface="Calibri"/>
              </a:rPr>
              <a:t>Have a spot for them to mark off when they've submitted.</a:t>
            </a:r>
          </a:p>
          <a:p>
            <a:pPr marL="344170" indent="-344170"/>
            <a:r>
              <a:rPr lang="en-US" sz="2000" dirty="0">
                <a:solidFill>
                  <a:schemeClr val="bg1"/>
                </a:solidFill>
                <a:cs typeface="Calibri"/>
              </a:rPr>
              <a:t>Talk with them about what you would like them to focus on. Give them details on your research aspirations.</a:t>
            </a:r>
          </a:p>
          <a:p>
            <a:pPr marL="344170" indent="-344170"/>
            <a:r>
              <a:rPr lang="en-US" sz="2000" dirty="0">
                <a:solidFill>
                  <a:schemeClr val="bg1"/>
                </a:solidFill>
                <a:cs typeface="Calibri"/>
              </a:rPr>
              <a:t>Send them your personal statement for feedback!</a:t>
            </a:r>
          </a:p>
          <a:p>
            <a:pPr marL="344170" indent="-344170"/>
            <a:r>
              <a:rPr lang="en-US" sz="2000" dirty="0">
                <a:solidFill>
                  <a:schemeClr val="bg1"/>
                </a:solidFill>
                <a:cs typeface="Calibri"/>
              </a:rPr>
              <a:t>If there are parts of your transcript you would like them to address such as a lower grade, let them know.</a:t>
            </a:r>
          </a:p>
          <a:p>
            <a:pPr marL="344170" indent="-344170"/>
            <a:r>
              <a:rPr lang="en-US" sz="2000" dirty="0">
                <a:solidFill>
                  <a:schemeClr val="bg1"/>
                </a:solidFill>
                <a:cs typeface="Calibri"/>
              </a:rPr>
              <a:t>Send them a reminder about any letters due a 1-2 weeks in advance of the due date.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7306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05CA-5FB3-EB65-F9E0-324448AD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5335"/>
            <a:ext cx="4654339" cy="24959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Pause for 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3702E-8124-30DC-79D4-90ACC8B0C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180937"/>
            <a:ext cx="4683341" cy="1800764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C3979CC0-9AAB-2300-0601-7B233AE4F8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6030" b="-4"/>
          <a:stretch/>
        </p:blipFill>
        <p:spPr>
          <a:xfrm>
            <a:off x="6638988" y="-1"/>
            <a:ext cx="5553012" cy="685800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2C2385A-6F3A-07EF-D18E-AA9E680CE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94B55E-EB5A-B230-96EA-54C8AEB19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58827A-DDAE-A009-92D2-4F4452814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0997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28770-3E9B-9FAE-55BD-71C8FFB6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409" y="895483"/>
            <a:ext cx="5786232" cy="3011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 Most Stressful Part: Applying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BB017-82DB-C708-99B8-A2CA58534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6270" y="4142096"/>
            <a:ext cx="5338511" cy="105514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65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809CA-DB7A-566E-D465-AA0AAEE54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General Application Tips and Advice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0C8E9-5FDF-3FF9-F1EE-06B948160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93" y="2567978"/>
            <a:ext cx="5108966" cy="3670981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000" dirty="0"/>
              <a:t>Read up on every place you are applying to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dirty="0"/>
              <a:t>Contact current grad students or faculty for more info</a:t>
            </a:r>
          </a:p>
          <a:p>
            <a:r>
              <a:rPr lang="en-US" sz="2000" dirty="0"/>
              <a:t>Start as early as possible</a:t>
            </a:r>
            <a:endParaRPr lang="en-US" dirty="0"/>
          </a:p>
          <a:p>
            <a:r>
              <a:rPr lang="en-US" sz="2000" dirty="0"/>
              <a:t>Write a little bit every day for your personal statement</a:t>
            </a:r>
          </a:p>
          <a:p>
            <a:r>
              <a:rPr lang="en-US" sz="2000" dirty="0"/>
              <a:t>Communicate with your peers that are applying so you can encourage each other</a:t>
            </a:r>
          </a:p>
          <a:p>
            <a:r>
              <a:rPr lang="en-US" sz="2000" dirty="0"/>
              <a:t>Find ways to healthily manage your stress.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/>
              <a:t>Applying is a very stressful time so do take breaks to let yourself relax a little</a:t>
            </a:r>
          </a:p>
        </p:txBody>
      </p:sp>
      <p:pic>
        <p:nvPicPr>
          <p:cNvPr id="4" name="Picture 3" descr="Cartoon dog sitting in a chair in a room with fire&#10;&#10;Description automatically generated">
            <a:extLst>
              <a:ext uri="{FF2B5EF4-FFF2-40B4-BE49-F238E27FC236}">
                <a16:creationId xmlns:a16="http://schemas.microsoft.com/office/drawing/2014/main" id="{1C1B2647-DE47-CD59-3ED4-DBE506F5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532342"/>
            <a:ext cx="5150277" cy="36180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56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06CA-9868-AEF8-7588-F7382817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Improving Your 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EE98E-74DF-776F-BB2E-90C0EA4B3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 general, include all research, outreach, leadership, and teaching experience in your CV (organized into their respective sections) </a:t>
            </a:r>
          </a:p>
          <a:p>
            <a:r>
              <a:rPr lang="en-US" dirty="0">
                <a:solidFill>
                  <a:schemeClr val="bg1"/>
                </a:solidFill>
              </a:rPr>
              <a:t>The goal is to make your CV easily readable at a glance so things like your GPA and research experience should be towards the top. </a:t>
            </a:r>
          </a:p>
          <a:p>
            <a:r>
              <a:rPr lang="en-US" dirty="0">
                <a:solidFill>
                  <a:schemeClr val="bg1"/>
                </a:solidFill>
              </a:rPr>
              <a:t>Remember a CV is a living document of essentially your time in academia that also includes any conferences you presented work at , workshops you attended, talks you have given, posters, or papers you have published</a:t>
            </a:r>
          </a:p>
          <a:p>
            <a:r>
              <a:rPr lang="en-US" dirty="0">
                <a:solidFill>
                  <a:schemeClr val="bg1"/>
                </a:solidFill>
              </a:rPr>
              <a:t>For an in-depth guide, check out these slides I made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959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CEC31-35D3-FD27-9E91-974DD7E6C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10" y="1138265"/>
            <a:ext cx="6351996" cy="1411693"/>
          </a:xfrm>
        </p:spPr>
        <p:txBody>
          <a:bodyPr anchor="t"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Brief Aside of Who I Am (why I sort of know what I'm talking about)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539D2-021F-3373-074D-E58D653E7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03" y="2230611"/>
            <a:ext cx="5831734" cy="39235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Just graduated from the University of Kansas studying physics and astronomy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Previous president of the Society of Physics Students and UG representative for the department. My research focused on nearby galaxies under the direction of Dr. Mills</a:t>
            </a:r>
          </a:p>
          <a:p>
            <a:r>
              <a:rPr lang="en-US" sz="2000" dirty="0">
                <a:solidFill>
                  <a:schemeClr val="bg1"/>
                </a:solidFill>
              </a:rPr>
              <a:t>Applied last cycle to 12 schools</a:t>
            </a:r>
          </a:p>
          <a:p>
            <a:r>
              <a:rPr lang="en-US" sz="2000" dirty="0">
                <a:solidFill>
                  <a:schemeClr val="bg1"/>
                </a:solidFill>
              </a:rPr>
              <a:t>Got 3 acceptances and 3 waitlists</a:t>
            </a:r>
            <a:endParaRPr lang="en-US" sz="200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Accepted my offer to go to UMD for an astronomy Ph.D.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Also received an NSF GRFP</a:t>
            </a:r>
          </a:p>
        </p:txBody>
      </p:sp>
      <p:pic>
        <p:nvPicPr>
          <p:cNvPr id="4" name="Picture 3" descr="Maryland Today | Where's Testudo?">
            <a:extLst>
              <a:ext uri="{FF2B5EF4-FFF2-40B4-BE49-F238E27FC236}">
                <a16:creationId xmlns:a16="http://schemas.microsoft.com/office/drawing/2014/main" id="{F0CE3573-412A-71BE-0BC4-2714CE5278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42" r="32659" b="1"/>
          <a:stretch/>
        </p:blipFill>
        <p:spPr>
          <a:xfrm>
            <a:off x="6524941" y="1023779"/>
            <a:ext cx="4810442" cy="4810442"/>
          </a:xfrm>
          <a:custGeom>
            <a:avLst/>
            <a:gdLst/>
            <a:ahLst/>
            <a:cxnLst/>
            <a:rect l="l" t="t" r="r" b="b"/>
            <a:pathLst>
              <a:path w="4810442" h="4810442">
                <a:moveTo>
                  <a:pt x="2405221" y="0"/>
                </a:moveTo>
                <a:cubicBezTo>
                  <a:pt x="3733588" y="0"/>
                  <a:pt x="4810442" y="1076854"/>
                  <a:pt x="4810442" y="2405221"/>
                </a:cubicBezTo>
                <a:cubicBezTo>
                  <a:pt x="4810442" y="3733588"/>
                  <a:pt x="3733588" y="4810442"/>
                  <a:pt x="2405221" y="4810442"/>
                </a:cubicBezTo>
                <a:cubicBezTo>
                  <a:pt x="1076854" y="4810442"/>
                  <a:pt x="0" y="3733588"/>
                  <a:pt x="0" y="2405221"/>
                </a:cubicBezTo>
                <a:cubicBezTo>
                  <a:pt x="0" y="1076854"/>
                  <a:pt x="1076854" y="0"/>
                  <a:pt x="240522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98748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1FFE743D-A43B-8775-0725-ED5C2917DD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05" r="-2" b="76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D8FE3-134C-B3F7-5891-DB6DB344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528" y="2299176"/>
            <a:ext cx="4131368" cy="1571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Writing the Personal Statement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973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1130846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40" y="1424181"/>
            <a:ext cx="1355538" cy="503582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32680" y="5188771"/>
            <a:ext cx="1076787" cy="1076789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19DCB1-CD9F-61DD-CC63-CB7C577D1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619"/>
            <a:ext cx="4905401" cy="404219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 Light"/>
              </a:rPr>
              <a:t>Tips for Writing Your Personal Statement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D79BF-122F-00E2-9970-2151AD51C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0029" y="384612"/>
            <a:ext cx="4974771" cy="505027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Write multiple drafts and possibly sections that can be used for different applications (different places have different requirements i.e. page and word limits).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Start as early as possible and revise often.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Calibri"/>
              </a:rPr>
              <a:t>Your first draft can be rough and use it to just get your ideas out there.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Have your letter writers read it (people like them will be the ones reviewing it).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Calibri"/>
              </a:rPr>
              <a:t>Have as many people as possible read it to give you as much feedback as possible.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Think about the most important things you want to include.</a:t>
            </a:r>
          </a:p>
          <a:p>
            <a:r>
              <a:rPr lang="en-US" sz="2000" b="1" dirty="0">
                <a:solidFill>
                  <a:schemeClr val="bg1"/>
                </a:solidFill>
                <a:cs typeface="Calibri"/>
              </a:rPr>
              <a:t>FOLLOW THE PROMPT!</a:t>
            </a:r>
          </a:p>
          <a:p>
            <a:r>
              <a:rPr lang="en-US" sz="2000" b="1" dirty="0">
                <a:solidFill>
                  <a:schemeClr val="bg1"/>
                </a:solidFill>
                <a:cs typeface="Calibri"/>
              </a:rPr>
              <a:t>DO NOT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put your CV in essay form!</a:t>
            </a:r>
          </a:p>
          <a:p>
            <a:endParaRPr lang="en-US" sz="10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4092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1130846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40" y="1424181"/>
            <a:ext cx="1355538" cy="503582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32680" y="5188771"/>
            <a:ext cx="1076787" cy="1076789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3DE7E236-101F-5DBC-8450-D7AA958A1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5738" y="1847194"/>
            <a:ext cx="3047999" cy="301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040814-6843-7A51-CA19-06E72474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619"/>
            <a:ext cx="4905401" cy="404219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 Light"/>
              </a:rPr>
              <a:t>Things to include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E03E2-E8E4-B219-3779-C05F1B9F7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237468"/>
            <a:ext cx="5573860" cy="519742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/>
            <a:r>
              <a:rPr lang="en-US" sz="2000" dirty="0">
                <a:solidFill>
                  <a:schemeClr val="bg1"/>
                </a:solidFill>
                <a:cs typeface="Calibri"/>
              </a:rPr>
              <a:t>Give specific reasons for why you are a good candidate for their program.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/>
            <a:r>
              <a:rPr lang="en-US" sz="2000" dirty="0">
                <a:solidFill>
                  <a:schemeClr val="bg1"/>
                </a:solidFill>
                <a:cs typeface="Calibri"/>
              </a:rPr>
              <a:t>Talk about aspects of their program you like or facilities they have access to.</a:t>
            </a:r>
          </a:p>
          <a:p>
            <a:pPr marL="285750" indent="-285750"/>
            <a:r>
              <a:rPr lang="en-US" sz="2000" dirty="0">
                <a:solidFill>
                  <a:schemeClr val="bg1"/>
                </a:solidFill>
                <a:cs typeface="Calibri"/>
              </a:rPr>
              <a:t>Talk about 2-3 faculty you are interested in working with and give some specifics of their work.</a:t>
            </a:r>
          </a:p>
          <a:p>
            <a:pPr marL="344170" indent="-344170"/>
            <a:r>
              <a:rPr lang="en-US" sz="2000" dirty="0">
                <a:solidFill>
                  <a:schemeClr val="bg1"/>
                </a:solidFill>
                <a:cs typeface="Calibri"/>
              </a:rPr>
              <a:t>Talk about your research experience.</a:t>
            </a:r>
          </a:p>
          <a:p>
            <a:pPr marL="801370" lvl="1" indent="-344170"/>
            <a:r>
              <a:rPr lang="en-US" sz="2000" dirty="0">
                <a:solidFill>
                  <a:schemeClr val="bg1"/>
                </a:solidFill>
                <a:cs typeface="Calibri"/>
              </a:rPr>
              <a:t>Give details on projects you worked on and what conclusions came from your work.</a:t>
            </a:r>
          </a:p>
          <a:p>
            <a:pPr marL="344170" indent="-344170"/>
            <a:r>
              <a:rPr lang="en-US" sz="2000" dirty="0">
                <a:solidFill>
                  <a:schemeClr val="bg1"/>
                </a:solidFill>
                <a:cs typeface="Calibri"/>
              </a:rPr>
              <a:t>Show growth as a researcher or a student .</a:t>
            </a:r>
          </a:p>
          <a:p>
            <a:pPr marL="795020" lvl="1" indent="-337820"/>
            <a:r>
              <a:rPr lang="en-US" sz="2000" dirty="0">
                <a:solidFill>
                  <a:schemeClr val="bg1"/>
                </a:solidFill>
                <a:cs typeface="Calibri"/>
              </a:rPr>
              <a:t>If you made a mistake or didn't do as well in a class, highlight how you've improved since then and show that those mistakes have made you a better candidate.</a:t>
            </a:r>
          </a:p>
          <a:p>
            <a:pPr marL="344170" indent="-344170"/>
            <a:r>
              <a:rPr lang="en-US" sz="2000" dirty="0">
                <a:solidFill>
                  <a:schemeClr val="bg1"/>
                </a:solidFill>
                <a:cs typeface="Calibri"/>
              </a:rPr>
              <a:t>Talk about why you want to go to that specific program (why does it interest you).</a:t>
            </a:r>
          </a:p>
          <a:p>
            <a:pPr marL="344170" indent="-344170"/>
            <a:r>
              <a:rPr lang="en-US" sz="2000" b="1" dirty="0">
                <a:solidFill>
                  <a:schemeClr val="bg1"/>
                </a:solidFill>
                <a:cs typeface="Calibri"/>
              </a:rPr>
              <a:t>Be positive!</a:t>
            </a:r>
          </a:p>
        </p:txBody>
      </p:sp>
    </p:spTree>
    <p:extLst>
      <p:ext uri="{BB962C8B-B14F-4D97-AF65-F5344CB8AC3E}">
        <p14:creationId xmlns:p14="http://schemas.microsoft.com/office/powerpoint/2010/main" val="2706269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1130846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40" y="1424181"/>
            <a:ext cx="1355538" cy="503582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32680" y="5188771"/>
            <a:ext cx="1076787" cy="1076789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8" name="Graphic 37" descr="Close with solid fill">
            <a:extLst>
              <a:ext uri="{FF2B5EF4-FFF2-40B4-BE49-F238E27FC236}">
                <a16:creationId xmlns:a16="http://schemas.microsoft.com/office/drawing/2014/main" id="{7C8EC9A1-9EE9-5C51-67DD-4B16AC5ED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56" y="1164022"/>
            <a:ext cx="4261944" cy="4288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CE3D77-7EEA-2E4A-C1A4-C7615E592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619"/>
            <a:ext cx="4905401" cy="404219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 Light"/>
              </a:rPr>
              <a:t>Things to exclude or not do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845C-7353-AE39-5F97-245C02384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4170" indent="-344170"/>
            <a:r>
              <a:rPr lang="en-US" sz="2000" dirty="0">
                <a:solidFill>
                  <a:schemeClr val="bg1"/>
                </a:solidFill>
                <a:cs typeface="Calibri"/>
              </a:rPr>
              <a:t>Any sort of repetition (constantly edit this away).</a:t>
            </a:r>
            <a:endParaRPr lang="en-US" sz="2000" dirty="0">
              <a:solidFill>
                <a:schemeClr val="bg1"/>
              </a:solidFill>
            </a:endParaRPr>
          </a:p>
          <a:p>
            <a:pPr marL="344170" indent="-344170"/>
            <a:r>
              <a:rPr lang="en-US" sz="2000" dirty="0">
                <a:solidFill>
                  <a:schemeClr val="bg1"/>
                </a:solidFill>
                <a:cs typeface="Calibri"/>
              </a:rPr>
              <a:t>Fluffy language like how you're amazed by the beauty of the universe (keep that to a minimum).</a:t>
            </a:r>
          </a:p>
          <a:p>
            <a:pPr marL="344170" indent="-344170"/>
            <a:r>
              <a:rPr lang="en-US" sz="2000" dirty="0">
                <a:solidFill>
                  <a:schemeClr val="bg1"/>
                </a:solidFill>
                <a:cs typeface="Calibri"/>
              </a:rPr>
              <a:t>Don't avoid any weaknesses or shortcomings, talk about them and how you are working to overcome them (Show you address your issues head on).</a:t>
            </a:r>
          </a:p>
          <a:p>
            <a:pPr marL="344170" indent="-344170"/>
            <a:r>
              <a:rPr lang="en-US" sz="2000" dirty="0">
                <a:solidFill>
                  <a:schemeClr val="bg1"/>
                </a:solidFill>
                <a:cs typeface="Calibri"/>
              </a:rPr>
              <a:t>Don't be overly critical or negative, address negative aspects, but don't linger on them, phrase in a way to show growth.</a:t>
            </a:r>
          </a:p>
          <a:p>
            <a:pPr marL="344170" indent="-344170"/>
            <a:r>
              <a:rPr lang="en-US" sz="2000" b="1" dirty="0">
                <a:solidFill>
                  <a:schemeClr val="bg1"/>
                </a:solidFill>
                <a:cs typeface="Calibri"/>
              </a:rPr>
              <a:t>Don't undersell yourself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(there's a lot more you can offer than you think!)</a:t>
            </a:r>
          </a:p>
        </p:txBody>
      </p:sp>
    </p:spTree>
    <p:extLst>
      <p:ext uri="{BB962C8B-B14F-4D97-AF65-F5344CB8AC3E}">
        <p14:creationId xmlns:p14="http://schemas.microsoft.com/office/powerpoint/2010/main" val="3228144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9DB9E-D8B0-2EB1-304E-169C23BC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2361A-6465-9ACB-1B6F-5BC08949F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Here are two examples from me (not the best but both are for places I was accepted)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UMD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(marked with comments of things to hopefully help improve your essay)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3"/>
              </a:rPr>
              <a:t>UCSD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(not marked but very similar layout to UMD)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499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83A50-7007-A0FF-9943-04C5DA99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Additional 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DB23A-D961-5D69-217D-2BC04DFE7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Some applications have supplemental material over things like outreach, coding experience, leadership, etc.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Typically they break this off from the personal statement so you have less room there but "more room" to get specific in the additional material.</a:t>
            </a:r>
          </a:p>
          <a:p>
            <a:r>
              <a:rPr lang="en-US" dirty="0">
                <a:solidFill>
                  <a:schemeClr val="bg1"/>
                </a:solidFill>
              </a:rPr>
              <a:t>Make sure to only focus on the prompt.</a:t>
            </a:r>
          </a:p>
          <a:p>
            <a:r>
              <a:rPr lang="en-US" dirty="0">
                <a:solidFill>
                  <a:schemeClr val="bg1"/>
                </a:solidFill>
              </a:rPr>
              <a:t>Do not assume that they have just read your personal statement so make sure that the material stands on its own two feet.</a:t>
            </a:r>
          </a:p>
        </p:txBody>
      </p:sp>
    </p:spTree>
    <p:extLst>
      <p:ext uri="{BB962C8B-B14F-4D97-AF65-F5344CB8AC3E}">
        <p14:creationId xmlns:p14="http://schemas.microsoft.com/office/powerpoint/2010/main" val="3967042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2814C-635F-A77C-6E77-C1ABB474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Final Checklist Before Submitting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03CC03-AF36-C81F-2963-7298D11C268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6" name="Picture 45" descr="A person with her arms raised and mouth open&#10;&#10;Description automatically generated">
            <a:extLst>
              <a:ext uri="{FF2B5EF4-FFF2-40B4-BE49-F238E27FC236}">
                <a16:creationId xmlns:a16="http://schemas.microsoft.com/office/drawing/2014/main" id="{606874CD-F5E4-0F3E-DD46-942816719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9320" y="-1149"/>
            <a:ext cx="2260381" cy="182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11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and blue symbols">
            <a:extLst>
              <a:ext uri="{FF2B5EF4-FFF2-40B4-BE49-F238E27FC236}">
                <a16:creationId xmlns:a16="http://schemas.microsoft.com/office/drawing/2014/main" id="{DC2EACDD-F19E-C93C-C367-1832594D36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968" r="-2" b="1351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10595A-E0F3-8DD3-0074-3CCF849B3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Pause for 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056B2F-A585-1131-3045-17455021F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077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73E6-3EC9-9F81-87BA-D4481C76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Post Submission: The Waiting 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C1D82-3E32-F2AC-57F7-9C5D9EB4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Take a deep breath, and save all of your application material for reference. 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Finish the winter semester. 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Do things to keep your mind off of waiting.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Make memes</a:t>
            </a:r>
          </a:p>
        </p:txBody>
      </p:sp>
    </p:spTree>
    <p:extLst>
      <p:ext uri="{BB962C8B-B14F-4D97-AF65-F5344CB8AC3E}">
        <p14:creationId xmlns:p14="http://schemas.microsoft.com/office/powerpoint/2010/main" val="1926482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73E6-3EC9-9F81-87BA-D4481C76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Post Submission: The Waiting 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C1D82-3E32-F2AC-57F7-9C5D9EB4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Take a deep breath, and save all of your application material for reference. 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Finish the winter semester. 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Do things to keep your mind off of waiting.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Make memes</a:t>
            </a:r>
          </a:p>
        </p:txBody>
      </p:sp>
      <p:pic>
        <p:nvPicPr>
          <p:cNvPr id="4" name="Picture 3" descr="A group of people jumping with lightsabers&#10;&#10;Description automatically generated">
            <a:extLst>
              <a:ext uri="{FF2B5EF4-FFF2-40B4-BE49-F238E27FC236}">
                <a16:creationId xmlns:a16="http://schemas.microsoft.com/office/drawing/2014/main" id="{FE3A773A-5BD9-76C4-37A0-7CE820D6F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704" y="2513943"/>
            <a:ext cx="3678620" cy="20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80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0EAF5-CC23-870C-F1C7-FABD8F7EA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Why You Should Apply?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CE0D-EE18-1FBA-5622-14BC39E6C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83" y="1943461"/>
            <a:ext cx="5970804" cy="41175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In no particular order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You want to stay in academia.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Graduation Cap">
            <a:extLst>
              <a:ext uri="{FF2B5EF4-FFF2-40B4-BE49-F238E27FC236}">
                <a16:creationId xmlns:a16="http://schemas.microsoft.com/office/drawing/2014/main" id="{8B9D2155-620F-C82C-7790-65DC425C3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6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73E6-3EC9-9F81-87BA-D4481C76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Post Submission: The Waiting 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C1D82-3E32-F2AC-57F7-9C5D9EB4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Take a deep breath, and save all of your application material for reference. 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Finish the winter semester. 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Do things to keep your mind off of waiting.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Make memes</a:t>
            </a:r>
          </a:p>
        </p:txBody>
      </p:sp>
      <p:pic>
        <p:nvPicPr>
          <p:cNvPr id="5" name="Picture 4" descr="A person wearing a mask&#10;&#10;Description automatically generated">
            <a:extLst>
              <a:ext uri="{FF2B5EF4-FFF2-40B4-BE49-F238E27FC236}">
                <a16:creationId xmlns:a16="http://schemas.microsoft.com/office/drawing/2014/main" id="{0C99357D-A72A-8279-406B-9F81B294B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994" y="1995643"/>
            <a:ext cx="6096000" cy="338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7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66D-57D3-7BF4-04C9-F046D41D7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Grad School Interviews: How to prepare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1E538-A277-EBF3-FCF7-DB4B055E0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048" y="1825625"/>
            <a:ext cx="10644752" cy="435133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514350" indent="-514350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Some schools will reach out to you in January or </a:t>
            </a:r>
            <a:r>
              <a:rPr lang="en-US">
                <a:solidFill>
                  <a:schemeClr val="bg1"/>
                </a:solidFill>
              </a:rPr>
              <a:t>February</a:t>
            </a:r>
            <a:r>
              <a:rPr lang="en-US" dirty="0">
                <a:solidFill>
                  <a:schemeClr val="bg1"/>
                </a:solidFill>
              </a:rPr>
              <a:t> to schedule an interview (mostly astro grad schools).</a:t>
            </a:r>
          </a:p>
          <a:p>
            <a:pPr marL="971550" lvl="1">
              <a:lnSpc>
                <a:spcPct val="200000"/>
              </a:lnSpc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This is a really good sign! (you're on the short list!)</a:t>
            </a:r>
          </a:p>
          <a:p>
            <a:pPr marL="514350" indent="-514350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At the start, ask them about how many questions there will be.</a:t>
            </a:r>
          </a:p>
          <a:p>
            <a:pPr marL="971550" lvl="1">
              <a:lnSpc>
                <a:spcPct val="200000"/>
              </a:lnSpc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Typically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 the whole thing lasts for 30 minutes, so pace yourself.</a:t>
            </a:r>
          </a:p>
          <a:p>
            <a:pPr marL="514350" indent="-514350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Have some questions of your own to ask at the end.</a:t>
            </a:r>
          </a:p>
        </p:txBody>
      </p:sp>
    </p:spTree>
    <p:extLst>
      <p:ext uri="{BB962C8B-B14F-4D97-AF65-F5344CB8AC3E}">
        <p14:creationId xmlns:p14="http://schemas.microsoft.com/office/powerpoint/2010/main" val="2579608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33287-E2A0-3ED3-8C8F-2EFBAB6C0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409" y="895483"/>
            <a:ext cx="5786232" cy="3011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Common Question: Tell us about a research project you are working 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14519-C21A-EBE3-595A-8D3029859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6270" y="4142096"/>
            <a:ext cx="5338511" cy="105514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94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9D847-7AFF-D120-6AC2-05AF3DFEF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65580"/>
            <a:ext cx="5204489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Common Question: Why are you interested in going to grad school?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F084F-91C1-B879-5409-7D27264ED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0817" y="4409960"/>
            <a:ext cx="4508641" cy="111641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Give some department specific stuff for this answer!</a:t>
            </a: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5090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A6E70-FA84-9F35-6B30-617CDF96E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534" y="1344304"/>
            <a:ext cx="7451678" cy="28437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Other Questions: What do you think a challenge will be for starting grad school?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6BC0F-16F8-3ABF-6BAD-63E3D5F37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6765" y="4414123"/>
            <a:ext cx="6418471" cy="143210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56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1189F-9598-4281-8056-2845388D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3E04E1-D74F-4ED6-972C-035F4FEC4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A97D9-C694-4307-818B-0C5BBF413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B4CAC-FF31-7819-7390-FD9F89487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495956"/>
            <a:ext cx="6418471" cy="26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Other Questions: What do you think your biggest strength is? </a:t>
            </a:r>
          </a:p>
          <a:p>
            <a:pPr algn="ctr"/>
            <a:endParaRPr lang="en-US" sz="3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2D41C-4A69-0DAC-20D0-41904826B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6765" y="4414123"/>
            <a:ext cx="6418471" cy="101791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7769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5EC6B544-8C84-47A6-885D-A4F09EF5C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67504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2C95C5C-6FBD-47FF-9CA6-066193539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1621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DF964-F95A-C8E9-62BC-194B8747D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Getting Invited to Visit: What to Expect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6CF9B-D8F4-9E6C-A91C-560F14063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Usually happens in March with a 2-3 day visit plus 1-2 travel days.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Tour of department and introduction to many of the faculty and grads.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academic version of a 5 star athlete visit to a university.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Meals and travel typically covered.</a:t>
            </a:r>
          </a:p>
          <a:p>
            <a:pPr marL="457200" lvl="1" indent="0">
              <a:buNone/>
            </a:pPr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Airplane">
            <a:extLst>
              <a:ext uri="{FF2B5EF4-FFF2-40B4-BE49-F238E27FC236}">
                <a16:creationId xmlns:a16="http://schemas.microsoft.com/office/drawing/2014/main" id="{229A4640-52C8-4AFC-E6D8-C9DE5DF03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51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DF964-F95A-C8E9-62BC-194B8747D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Getting Invited to Visit: What to Expect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202691-7AF0-4940-6CE5-C0B91D1D09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05343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6926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F519E-ECA8-DFE9-6129-24253763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Preparing for The Visit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FE6DF8D5-39EE-1316-0447-9A7C34FED6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3922735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4627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EC393-43F2-0E65-AD55-BE2D6A8D3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to Look for During the Visit (Take Notes!)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AFB392-6117-B7E1-640B-D39703B6E1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319342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8285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0EAF5-CC23-870C-F1C7-FABD8F7EA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Why You Should Apply?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CE0D-EE18-1FBA-5622-14BC39E6C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83" y="1943461"/>
            <a:ext cx="5970804" cy="41175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In no particular order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You want to stay in academia.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You want to be a professor.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Graduation Cap">
            <a:extLst>
              <a:ext uri="{FF2B5EF4-FFF2-40B4-BE49-F238E27FC236}">
                <a16:creationId xmlns:a16="http://schemas.microsoft.com/office/drawing/2014/main" id="{8B9D2155-620F-C82C-7790-65DC425C3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94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C1F9-12F8-F035-6241-FB8735758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Making the Decision (The really hard part)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DD904-634D-8A0A-12EC-984F2E0CA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Consider things like research advisors, program overview, what grad students you vibe more with, cost of living, and where you can see yourself living for the next 5-7 years.</a:t>
            </a:r>
          </a:p>
          <a:p>
            <a:r>
              <a:rPr lang="en-US" dirty="0">
                <a:solidFill>
                  <a:schemeClr val="bg1"/>
                </a:solidFill>
              </a:rPr>
              <a:t>Make some comparison charts! 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30,042 Comparison Chart Royalty-Free Photos and Stock Images | Shutterstock">
            <a:extLst>
              <a:ext uri="{FF2B5EF4-FFF2-40B4-BE49-F238E27FC236}">
                <a16:creationId xmlns:a16="http://schemas.microsoft.com/office/drawing/2014/main" id="{0779F16D-2C85-E8DB-FF20-D07012CA7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206" y="3649060"/>
            <a:ext cx="5123793" cy="3206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24F427-D53C-E9D7-A937-F502AD557AFA}"/>
              </a:ext>
            </a:extLst>
          </p:cNvPr>
          <p:cNvSpPr txBox="1"/>
          <p:nvPr/>
        </p:nvSpPr>
        <p:spPr>
          <a:xfrm>
            <a:off x="1495242" y="5162357"/>
            <a:ext cx="423349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Literally make something like this!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4EEDE12-C66F-7700-7092-EA9A721BEBA7}"/>
              </a:ext>
            </a:extLst>
          </p:cNvPr>
          <p:cNvCxnSpPr/>
          <p:nvPr/>
        </p:nvCxnSpPr>
        <p:spPr>
          <a:xfrm flipV="1">
            <a:off x="5729123" y="5311337"/>
            <a:ext cx="2065282" cy="7357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297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4F9C5-CC85-C490-D844-7D839ED75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409" y="895483"/>
            <a:ext cx="5786232" cy="3011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 Do I Do The Summer Before?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A3A21-1851-44C8-C2B8-36E9D4A10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6270" y="4142096"/>
            <a:ext cx="5338511" cy="105514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3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18513-BE04-BB05-EF5C-DAB3B4F4FB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332" r="-2" b="2441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095E2-FD53-B113-FF30-5A922950F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>
                <a:solidFill>
                  <a:srgbClr val="FFFFFF"/>
                </a:solidFill>
              </a:rPr>
              <a:t>Take Time Off!!!!!!!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24CF9-923F-0CA2-05CB-AD681E812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479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6D608-0F58-5E1E-DE2E-D5D8B19BB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What to Do the Summer Before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74CE7-46A6-A9A6-7A57-37A4B3C54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</a:rPr>
              <a:t>Find a place to live.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</a:rPr>
              <a:t>Pack things to move.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</a:rPr>
              <a:t>Talk with advisors.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</a:rPr>
              <a:t>Do various orientation stuff and enroll.</a:t>
            </a:r>
          </a:p>
        </p:txBody>
      </p:sp>
      <p:pic>
        <p:nvPicPr>
          <p:cNvPr id="5" name="Picture 4" descr="Large skydiving group mid-air">
            <a:extLst>
              <a:ext uri="{FF2B5EF4-FFF2-40B4-BE49-F238E27FC236}">
                <a16:creationId xmlns:a16="http://schemas.microsoft.com/office/drawing/2014/main" id="{0BF762B3-7693-60C6-115D-8D178AF381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06" r="19528" b="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66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DDE3495A-A9C7-1FF8-FE7F-CE413C12C2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626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8A017-6E9F-1727-2ABF-5E4D3158A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Pause for 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1259F-E417-C8DE-6B8C-4481BBDFC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239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67C725A-59D6-5891-EC07-3A978A1FDB6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205" r="9085" b="36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E8B40-228B-F37C-DFE5-8D32C1DF4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Dealing with Rejection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2E4D2B0-9EE5-5350-ACDC-E412B52A70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2277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7547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CB7F-7547-CD9D-F6CB-CFC48A9A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Dealing with All Rejections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C986-7DA1-1CE5-6F6A-8F2FF29CE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Talk with your advisor about what you can do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Sometimes they will still work with you as a </a:t>
            </a:r>
            <a:r>
              <a:rPr lang="en-US" err="1">
                <a:solidFill>
                  <a:schemeClr val="bg1"/>
                </a:solidFill>
              </a:rPr>
              <a:t>postbac</a:t>
            </a:r>
            <a:r>
              <a:rPr lang="en-US" dirty="0">
                <a:solidFill>
                  <a:schemeClr val="bg1"/>
                </a:solidFill>
              </a:rPr>
              <a:t> or will recommend another program</a:t>
            </a:r>
          </a:p>
          <a:p>
            <a:pPr indent="-285750"/>
            <a:r>
              <a:rPr lang="en-US" dirty="0">
                <a:solidFill>
                  <a:schemeClr val="bg1"/>
                </a:solidFill>
              </a:rPr>
              <a:t>Continue working to finish up a project you're working on</a:t>
            </a:r>
          </a:p>
          <a:p>
            <a:pPr indent="-285750"/>
            <a:r>
              <a:rPr lang="en-US" dirty="0">
                <a:solidFill>
                  <a:schemeClr val="bg1"/>
                </a:solidFill>
              </a:rPr>
              <a:t>Apply to do research as a </a:t>
            </a:r>
            <a:r>
              <a:rPr lang="en-US" err="1">
                <a:solidFill>
                  <a:schemeClr val="bg1"/>
                </a:solidFill>
              </a:rPr>
              <a:t>postbac</a:t>
            </a:r>
            <a:r>
              <a:rPr lang="en-US" dirty="0">
                <a:solidFill>
                  <a:schemeClr val="bg1"/>
                </a:solidFill>
              </a:rPr>
              <a:t> in a lab</a:t>
            </a:r>
          </a:p>
          <a:p>
            <a:pPr indent="-285750"/>
            <a:r>
              <a:rPr lang="en-US" dirty="0">
                <a:solidFill>
                  <a:schemeClr val="bg1"/>
                </a:solidFill>
              </a:rPr>
              <a:t>Go to industry for a few years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You'll make more money </a:t>
            </a:r>
          </a:p>
          <a:p>
            <a:pPr indent="-285750"/>
            <a:r>
              <a:rPr lang="en-US" dirty="0">
                <a:solidFill>
                  <a:schemeClr val="bg1"/>
                </a:solidFill>
              </a:rPr>
              <a:t>Most importantly </a:t>
            </a:r>
            <a:r>
              <a:rPr lang="en-US" b="1" dirty="0">
                <a:solidFill>
                  <a:schemeClr val="bg1"/>
                </a:solidFill>
              </a:rPr>
              <a:t>DO NOT GIVE UP!</a:t>
            </a:r>
          </a:p>
          <a:p>
            <a:pPr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4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764DE4-6DDD-7B31-DF59-3055846DFF8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1820" r="9085" b="-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08CA4-03C6-CC82-8550-B5BBB57D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Applying Again After Being Rejected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A5D2BF-FF96-C087-0CDA-62E204AE44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9178109"/>
              </p:ext>
            </p:extLst>
          </p:nvPr>
        </p:nvGraphicFramePr>
        <p:xfrm>
          <a:off x="838200" y="183613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2641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C4D6E-5EFF-2EB8-3F17-F74735B03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534" y="1344304"/>
            <a:ext cx="7451678" cy="28437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Grad school is not a linear path. Each person's experience is different so don't compare yourself to your peers around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5308C-229B-0651-D4EC-DF0CE05D1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6765" y="4414123"/>
            <a:ext cx="6418471" cy="143210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39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311AE-4030-DB91-9E44-C6E039A2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42FCA-5702-5CE5-06F7-A18D32AE6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oup of toy characters&#10;&#10;Description automatically generated">
            <a:extLst>
              <a:ext uri="{FF2B5EF4-FFF2-40B4-BE49-F238E27FC236}">
                <a16:creationId xmlns:a16="http://schemas.microsoft.com/office/drawing/2014/main" id="{A0879CEC-7FA6-231E-5F63-EC983DC57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857250"/>
            <a:ext cx="90868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74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0EAF5-CC23-870C-F1C7-FABD8F7EA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Why You Should Apply?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CE0D-EE18-1FBA-5622-14BC39E6C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83" y="1943461"/>
            <a:ext cx="5970804" cy="41175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In no particular order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You want to stay in academia.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You want to be a professor.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You want to work in a national lab full time (as a researcher).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Graduation Cap">
            <a:extLst>
              <a:ext uri="{FF2B5EF4-FFF2-40B4-BE49-F238E27FC236}">
                <a16:creationId xmlns:a16="http://schemas.microsoft.com/office/drawing/2014/main" id="{8B9D2155-620F-C82C-7790-65DC425C3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10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0EAF5-CC23-870C-F1C7-FABD8F7EA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Why You Should Apply?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CE0D-EE18-1FBA-5622-14BC39E6C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83" y="1943461"/>
            <a:ext cx="5970804" cy="41175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In no particular order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You want to stay in academia.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You want to be a professor.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You want to work in a national lab full time (as a researcher).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You want to be an astronaut.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Graduation Cap">
            <a:extLst>
              <a:ext uri="{FF2B5EF4-FFF2-40B4-BE49-F238E27FC236}">
                <a16:creationId xmlns:a16="http://schemas.microsoft.com/office/drawing/2014/main" id="{8B9D2155-620F-C82C-7790-65DC425C3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50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0EAF5-CC23-870C-F1C7-FABD8F7EA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Why You Should Apply?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CE0D-EE18-1FBA-5622-14BC39E6C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83" y="1943461"/>
            <a:ext cx="5970804" cy="41175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In no particular order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You want to stay in academia.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You want to be a professor.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You want to work in a national lab full time (as a researcher).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You want to be an astronaut. 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You want to explore other options besides industry.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Graduation Cap">
            <a:extLst>
              <a:ext uri="{FF2B5EF4-FFF2-40B4-BE49-F238E27FC236}">
                <a16:creationId xmlns:a16="http://schemas.microsoft.com/office/drawing/2014/main" id="{8B9D2155-620F-C82C-7790-65DC425C3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45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0EAF5-CC23-870C-F1C7-FABD8F7EA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Why You Should Apply?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CE0D-EE18-1FBA-5622-14BC39E6C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83" y="1943461"/>
            <a:ext cx="5970804" cy="411751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In no particular order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You want to stay in academia.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You want to be a professor.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You want to work in a national lab full time (as a researcher).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You want to be an astronaut. 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You want to explore other options besides industry.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Finally (not a justifiable reason but still a nice consideration).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You want to avoid the real world as much as possible and stay in make believe academia land (i.e. No industry for you).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Graduation Cap">
            <a:extLst>
              <a:ext uri="{FF2B5EF4-FFF2-40B4-BE49-F238E27FC236}">
                <a16:creationId xmlns:a16="http://schemas.microsoft.com/office/drawing/2014/main" id="{8B9D2155-620F-C82C-7790-65DC425C3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61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4349-FCF4-4468-DE78-3E42E70F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 Full Process At A Glance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4B44E7D-E9D3-4372-E771-2133D1179D0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3111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Applying for Grad School: The Hard But Rewarding Journey</vt:lpstr>
      <vt:lpstr>Brief Aside of Who I Am (why I sort of know what I'm talking about)</vt:lpstr>
      <vt:lpstr>Why You Should Apply?</vt:lpstr>
      <vt:lpstr>Why You Should Apply?</vt:lpstr>
      <vt:lpstr>Why You Should Apply?</vt:lpstr>
      <vt:lpstr>Why You Should Apply?</vt:lpstr>
      <vt:lpstr>Why You Should Apply?</vt:lpstr>
      <vt:lpstr>Why You Should Apply?</vt:lpstr>
      <vt:lpstr>The Full Process At A Glance</vt:lpstr>
      <vt:lpstr>Getting Started: Make a game plan </vt:lpstr>
      <vt:lpstr>Start Looking at Schools and make a spreadsheet</vt:lpstr>
      <vt:lpstr>But Where Do I Find Schools?</vt:lpstr>
      <vt:lpstr>Typical Materials needed in an Application</vt:lpstr>
      <vt:lpstr>Who to Ask for Recommendation Letters</vt:lpstr>
      <vt:lpstr>What to Send Your Letter Writers</vt:lpstr>
      <vt:lpstr>Pause for Questions</vt:lpstr>
      <vt:lpstr>The Most Stressful Part: Applying</vt:lpstr>
      <vt:lpstr>General Application Tips and Advice</vt:lpstr>
      <vt:lpstr>Improving Your CV</vt:lpstr>
      <vt:lpstr>Writing the Personal Statement</vt:lpstr>
      <vt:lpstr>Tips for Writing Your Personal Statement</vt:lpstr>
      <vt:lpstr>Things to include</vt:lpstr>
      <vt:lpstr>Things to exclude or not do</vt:lpstr>
      <vt:lpstr>Examples?</vt:lpstr>
      <vt:lpstr>Additional Material</vt:lpstr>
      <vt:lpstr>Final Checklist Before Submitting</vt:lpstr>
      <vt:lpstr>Pause for Questions</vt:lpstr>
      <vt:lpstr>Post Submission: The Waiting game</vt:lpstr>
      <vt:lpstr>Post Submission: The Waiting game</vt:lpstr>
      <vt:lpstr>Post Submission: The Waiting game</vt:lpstr>
      <vt:lpstr>Grad School Interviews: How to prepare</vt:lpstr>
      <vt:lpstr>Common Question: Tell us about a research project you are working on.</vt:lpstr>
      <vt:lpstr>Common Question: Why are you interested in going to grad school?</vt:lpstr>
      <vt:lpstr>Other Questions: What do you think a challenge will be for starting grad school? </vt:lpstr>
      <vt:lpstr>Other Questions: What do you think your biggest strength is?  </vt:lpstr>
      <vt:lpstr>Getting Invited to Visit: What to Expect</vt:lpstr>
      <vt:lpstr>Getting Invited to Visit: What to Expect</vt:lpstr>
      <vt:lpstr>Preparing for The Visit</vt:lpstr>
      <vt:lpstr>What to Look for During the Visit (Take Notes!)</vt:lpstr>
      <vt:lpstr>Making the Decision (The really hard part)</vt:lpstr>
      <vt:lpstr>What Do I Do The Summer Before?</vt:lpstr>
      <vt:lpstr>Take Time Off!!!!!!!</vt:lpstr>
      <vt:lpstr>What to Do the Summer Before</vt:lpstr>
      <vt:lpstr>Pause for Questions</vt:lpstr>
      <vt:lpstr>Dealing with Rejection</vt:lpstr>
      <vt:lpstr>Dealing with All Rejections</vt:lpstr>
      <vt:lpstr>Applying Again After Being Rejected</vt:lpstr>
      <vt:lpstr>Grad school is not a linear path. Each person's experience is different so don't compare yourself to your peers around you.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1352</cp:revision>
  <dcterms:created xsi:type="dcterms:W3CDTF">2024-07-16T20:58:51Z</dcterms:created>
  <dcterms:modified xsi:type="dcterms:W3CDTF">2024-08-24T23:33:13Z</dcterms:modified>
</cp:coreProperties>
</file>